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922" r:id="rId5"/>
    <p:sldId id="259" r:id="rId6"/>
    <p:sldId id="260" r:id="rId7"/>
    <p:sldId id="912" r:id="rId8"/>
    <p:sldId id="923" r:id="rId9"/>
    <p:sldId id="887" r:id="rId10"/>
    <p:sldId id="812" r:id="rId11"/>
    <p:sldId id="927" r:id="rId12"/>
    <p:sldId id="925" r:id="rId13"/>
    <p:sldId id="861" r:id="rId14"/>
    <p:sldId id="870" r:id="rId15"/>
    <p:sldId id="261" r:id="rId16"/>
    <p:sldId id="921" r:id="rId17"/>
    <p:sldId id="918" r:id="rId18"/>
    <p:sldId id="924" r:id="rId19"/>
    <p:sldId id="262" r:id="rId20"/>
    <p:sldId id="919" r:id="rId21"/>
    <p:sldId id="926" r:id="rId22"/>
    <p:sldId id="930" r:id="rId23"/>
    <p:sldId id="931" r:id="rId24"/>
    <p:sldId id="263" r:id="rId25"/>
    <p:sldId id="928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pace Mono" panose="020B0604020202020204" charset="0"/>
      <p:regular r:id="rId32"/>
    </p:embeddedFont>
    <p:embeddedFont>
      <p:font typeface="Open Sans Light" panose="020B0604020202020204" charset="0"/>
      <p:regular r:id="rId33"/>
    </p:embeddedFont>
    <p:embeddedFont>
      <p:font typeface="Dotum" panose="020B0604020202020204" charset="-127"/>
      <p:regular r:id="rId34"/>
    </p:embeddedFont>
    <p:embeddedFont>
      <p:font typeface="Libre Franklin Light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65047" autoAdjust="0"/>
  </p:normalViewPr>
  <p:slideViewPr>
    <p:cSldViewPr>
      <p:cViewPr varScale="1">
        <p:scale>
          <a:sx n="76" d="100"/>
          <a:sy n="76" d="100"/>
        </p:scale>
        <p:origin x="7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99E5-5EA9-43B5-B521-AC43819709D0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AE601-2952-4915-B4DA-79A9B9B7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94276"/>
            <a:ext cx="15544800" cy="2978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423352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73375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523398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073420" y="2920214"/>
            <a:ext cx="2751846" cy="40760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781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94276"/>
            <a:ext cx="15544800" cy="2978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819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7030859" y="916317"/>
            <a:ext cx="7295991" cy="9059478"/>
          </a:xfrm>
          <a:prstGeom prst="parallelogram">
            <a:avLst>
              <a:gd name="adj" fmla="val 85390"/>
            </a:avLst>
          </a:prstGeom>
          <a:solidFill>
            <a:srgbClr val="961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Parallelogram 12"/>
          <p:cNvSpPr/>
          <p:nvPr userDrawn="1"/>
        </p:nvSpPr>
        <p:spPr>
          <a:xfrm>
            <a:off x="12874599" y="-5719808"/>
            <a:ext cx="7295991" cy="9059478"/>
          </a:xfrm>
          <a:prstGeom prst="parallelogram">
            <a:avLst>
              <a:gd name="adj" fmla="val 85390"/>
            </a:avLst>
          </a:prstGeom>
          <a:solidFill>
            <a:srgbClr val="E9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Parallelogram 13"/>
          <p:cNvSpPr/>
          <p:nvPr userDrawn="1"/>
        </p:nvSpPr>
        <p:spPr>
          <a:xfrm>
            <a:off x="10696175" y="-616647"/>
            <a:ext cx="7295991" cy="9059478"/>
          </a:xfrm>
          <a:prstGeom prst="parallelogram">
            <a:avLst>
              <a:gd name="adj" fmla="val 85390"/>
            </a:avLst>
          </a:prstGeom>
          <a:solidFill>
            <a:srgbClr val="E88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445366" y="530198"/>
            <a:ext cx="9970028" cy="9906641"/>
          </a:xfrm>
          <a:custGeom>
            <a:avLst/>
            <a:gdLst>
              <a:gd name="connsiteX0" fmla="*/ 4571593 w 6646685"/>
              <a:gd name="connsiteY0" fmla="*/ 1944062 h 6604427"/>
              <a:gd name="connsiteX1" fmla="*/ 4919313 w 6646685"/>
              <a:gd name="connsiteY1" fmla="*/ 1944062 h 6604427"/>
              <a:gd name="connsiteX2" fmla="*/ 1678590 w 6646685"/>
              <a:gd name="connsiteY2" fmla="*/ 6604427 h 6604427"/>
              <a:gd name="connsiteX3" fmla="*/ 1330870 w 6646685"/>
              <a:gd name="connsiteY3" fmla="*/ 6604427 h 6604427"/>
              <a:gd name="connsiteX4" fmla="*/ 4760626 w 6646685"/>
              <a:gd name="connsiteY4" fmla="*/ 1021978 h 6604427"/>
              <a:gd name="connsiteX5" fmla="*/ 5108346 w 6646685"/>
              <a:gd name="connsiteY5" fmla="*/ 1021978 h 6604427"/>
              <a:gd name="connsiteX6" fmla="*/ 1867623 w 6646685"/>
              <a:gd name="connsiteY6" fmla="*/ 5682342 h 6604427"/>
              <a:gd name="connsiteX7" fmla="*/ 1519903 w 6646685"/>
              <a:gd name="connsiteY7" fmla="*/ 5682342 h 6604427"/>
              <a:gd name="connsiteX8" fmla="*/ 4007591 w 6646685"/>
              <a:gd name="connsiteY8" fmla="*/ 783771 h 6604427"/>
              <a:gd name="connsiteX9" fmla="*/ 4355311 w 6646685"/>
              <a:gd name="connsiteY9" fmla="*/ 783771 h 6604427"/>
              <a:gd name="connsiteX10" fmla="*/ 1114588 w 6646685"/>
              <a:gd name="connsiteY10" fmla="*/ 5444136 h 6604427"/>
              <a:gd name="connsiteX11" fmla="*/ 766868 w 6646685"/>
              <a:gd name="connsiteY11" fmla="*/ 5444136 h 6604427"/>
              <a:gd name="connsiteX12" fmla="*/ 3240723 w 6646685"/>
              <a:gd name="connsiteY12" fmla="*/ 560934 h 6604427"/>
              <a:gd name="connsiteX13" fmla="*/ 3588443 w 6646685"/>
              <a:gd name="connsiteY13" fmla="*/ 560934 h 6604427"/>
              <a:gd name="connsiteX14" fmla="*/ 347720 w 6646685"/>
              <a:gd name="connsiteY14" fmla="*/ 5221299 h 6604427"/>
              <a:gd name="connsiteX15" fmla="*/ 0 w 6646685"/>
              <a:gd name="connsiteY15" fmla="*/ 5221299 h 6604427"/>
              <a:gd name="connsiteX16" fmla="*/ 6298965 w 6646685"/>
              <a:gd name="connsiteY16" fmla="*/ 99893 h 6604427"/>
              <a:gd name="connsiteX17" fmla="*/ 6646685 w 6646685"/>
              <a:gd name="connsiteY17" fmla="*/ 99893 h 6604427"/>
              <a:gd name="connsiteX18" fmla="*/ 3405962 w 6646685"/>
              <a:gd name="connsiteY18" fmla="*/ 4760257 h 6604427"/>
              <a:gd name="connsiteX19" fmla="*/ 3058242 w 6646685"/>
              <a:gd name="connsiteY19" fmla="*/ 4760257 h 6604427"/>
              <a:gd name="connsiteX20" fmla="*/ 5006515 w 6646685"/>
              <a:gd name="connsiteY20" fmla="*/ 0 h 6604427"/>
              <a:gd name="connsiteX21" fmla="*/ 5354235 w 6646685"/>
              <a:gd name="connsiteY21" fmla="*/ 0 h 6604427"/>
              <a:gd name="connsiteX22" fmla="*/ 2113512 w 6646685"/>
              <a:gd name="connsiteY22" fmla="*/ 4660365 h 6604427"/>
              <a:gd name="connsiteX23" fmla="*/ 1765792 w 6646685"/>
              <a:gd name="connsiteY23" fmla="*/ 4660365 h 6604427"/>
              <a:gd name="connsiteX24" fmla="*/ 4099799 w 6646685"/>
              <a:gd name="connsiteY24" fmla="*/ 0 h 6604427"/>
              <a:gd name="connsiteX25" fmla="*/ 4447519 w 6646685"/>
              <a:gd name="connsiteY25" fmla="*/ 0 h 6604427"/>
              <a:gd name="connsiteX26" fmla="*/ 1206796 w 6646685"/>
              <a:gd name="connsiteY26" fmla="*/ 4660365 h 6604427"/>
              <a:gd name="connsiteX27" fmla="*/ 859076 w 6646685"/>
              <a:gd name="connsiteY27" fmla="*/ 4660365 h 660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46685" h="6604427">
                <a:moveTo>
                  <a:pt x="4571593" y="1944062"/>
                </a:moveTo>
                <a:lnTo>
                  <a:pt x="4919313" y="1944062"/>
                </a:lnTo>
                <a:lnTo>
                  <a:pt x="1678590" y="6604427"/>
                </a:lnTo>
                <a:lnTo>
                  <a:pt x="1330870" y="6604427"/>
                </a:lnTo>
                <a:close/>
                <a:moveTo>
                  <a:pt x="4760626" y="1021978"/>
                </a:moveTo>
                <a:lnTo>
                  <a:pt x="5108346" y="1021978"/>
                </a:lnTo>
                <a:lnTo>
                  <a:pt x="1867623" y="5682342"/>
                </a:lnTo>
                <a:lnTo>
                  <a:pt x="1519903" y="5682342"/>
                </a:lnTo>
                <a:close/>
                <a:moveTo>
                  <a:pt x="4007591" y="783771"/>
                </a:moveTo>
                <a:lnTo>
                  <a:pt x="4355311" y="783771"/>
                </a:lnTo>
                <a:lnTo>
                  <a:pt x="1114588" y="5444136"/>
                </a:lnTo>
                <a:lnTo>
                  <a:pt x="766868" y="5444136"/>
                </a:lnTo>
                <a:close/>
                <a:moveTo>
                  <a:pt x="3240723" y="560934"/>
                </a:moveTo>
                <a:lnTo>
                  <a:pt x="3588443" y="560934"/>
                </a:lnTo>
                <a:lnTo>
                  <a:pt x="347720" y="5221299"/>
                </a:lnTo>
                <a:lnTo>
                  <a:pt x="0" y="5221299"/>
                </a:lnTo>
                <a:close/>
                <a:moveTo>
                  <a:pt x="6298965" y="99893"/>
                </a:moveTo>
                <a:lnTo>
                  <a:pt x="6646685" y="99893"/>
                </a:lnTo>
                <a:lnTo>
                  <a:pt x="3405962" y="4760257"/>
                </a:lnTo>
                <a:lnTo>
                  <a:pt x="3058242" y="4760257"/>
                </a:lnTo>
                <a:close/>
                <a:moveTo>
                  <a:pt x="5006515" y="0"/>
                </a:moveTo>
                <a:lnTo>
                  <a:pt x="5354235" y="0"/>
                </a:lnTo>
                <a:lnTo>
                  <a:pt x="2113512" y="4660365"/>
                </a:lnTo>
                <a:lnTo>
                  <a:pt x="1765792" y="4660365"/>
                </a:lnTo>
                <a:close/>
                <a:moveTo>
                  <a:pt x="4099799" y="0"/>
                </a:moveTo>
                <a:lnTo>
                  <a:pt x="4447519" y="0"/>
                </a:lnTo>
                <a:lnTo>
                  <a:pt x="1206796" y="4660365"/>
                </a:lnTo>
                <a:lnTo>
                  <a:pt x="859076" y="466036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7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691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94276"/>
            <a:ext cx="15544800" cy="29781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5591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7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5" Type="http://schemas.openxmlformats.org/officeDocument/2006/relationships/image" Target="../media/image46.png"/><Relationship Id="rId10" Type="http://schemas.openxmlformats.org/officeDocument/2006/relationships/image" Target="../media/image41.jp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748385" y="3128972"/>
            <a:ext cx="6791230" cy="6890543"/>
            <a:chOff x="0" y="0"/>
            <a:chExt cx="2952750" cy="2995930"/>
          </a:xfrm>
        </p:grpSpPr>
        <p:sp>
          <p:nvSpPr>
            <p:cNvPr id="3" name="Freeform 3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2"/>
              <a:stretch>
                <a:fillRect l="-39286" t="7" r="-12840" b="74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0328" y="2161505"/>
            <a:ext cx="4567283" cy="4634074"/>
            <a:chOff x="0" y="0"/>
            <a:chExt cx="2952750" cy="2995930"/>
          </a:xfrm>
        </p:grpSpPr>
        <p:sp>
          <p:nvSpPr>
            <p:cNvPr id="5" name="Freeform 5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26075" t="7" r="-26051" b="7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79276" y="4772144"/>
            <a:ext cx="4573901" cy="4640789"/>
            <a:chOff x="0" y="0"/>
            <a:chExt cx="2952750" cy="2995930"/>
          </a:xfrm>
        </p:grpSpPr>
        <p:sp>
          <p:nvSpPr>
            <p:cNvPr id="7" name="Freeform 7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26075" t="7" r="-26051" b="74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217913" y="923925"/>
            <a:ext cx="13352247" cy="2098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8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Факультет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социальных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технологий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8578"/>
              </a:lnSpc>
              <a:spcBef>
                <a:spcPct val="0"/>
              </a:spcBef>
            </a:pP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СЗИУ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РАНХиГС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55521" y="0"/>
            <a:ext cx="4532479" cy="1232834"/>
          </a:xfrm>
          <a:prstGeom prst="rect">
            <a:avLst/>
          </a:prstGeom>
        </p:spPr>
      </p:pic>
      <p:pic>
        <p:nvPicPr>
          <p:cNvPr id="10" name="Picture 4" descr="http://fst-sziu.ru/wp-content/uploads/2016/05/V7SxHH2zT_E-e1462303563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72" y="2324100"/>
            <a:ext cx="2479667" cy="21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355903" y="224685"/>
            <a:ext cx="9353756" cy="1071056"/>
          </a:xfrm>
          <a:prstGeom prst="rect">
            <a:avLst/>
          </a:prstGeom>
        </p:spPr>
        <p:txBody>
          <a:bodyPr vert="horz" wrap="square" lIns="182876" tIns="91437" rIns="182876" bIns="914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566">
              <a:lnSpc>
                <a:spcPct val="80000"/>
              </a:lnSpc>
              <a:defRPr/>
            </a:pPr>
            <a:r>
              <a:rPr lang="en-US" sz="72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LIBERAL ARTS</a:t>
            </a:r>
            <a:endParaRPr lang="en-US" sz="7200" dirty="0">
              <a:solidFill>
                <a:srgbClr val="961916"/>
              </a:solidFill>
              <a:latin typeface="Arial" pitchFamily="34" charset="0"/>
              <a:ea typeface="Roboto Condensed bold" panose="02000000000000000000" pitchFamily="2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147" y="1733538"/>
            <a:ext cx="9144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3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дает уникальную возможность комбинации двух профилей обучения: </a:t>
            </a:r>
          </a:p>
          <a:p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1. основного (</a:t>
            </a:r>
            <a:r>
              <a:rPr lang="ru-RU" altLang="ru-RU" sz="33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altLang="ru-RU" sz="33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программы бакалавриата </a:t>
            </a:r>
          </a:p>
          <a:p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alt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дополнительного (</a:t>
            </a:r>
            <a:r>
              <a:rPr lang="ru-RU" altLang="ru-RU" sz="33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minor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33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 – выбираемого из программ, разработанных </a:t>
            </a:r>
            <a:r>
              <a:rPr lang="ru-RU" altLang="ru-RU" sz="3300" dirty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факультетом совместно с работодателями. </a:t>
            </a:r>
          </a:p>
          <a:p>
            <a:endParaRPr lang="ru-RU" altLang="ru-RU" sz="3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33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282" y="5287573"/>
            <a:ext cx="73178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endParaRPr lang="ru-RU" altLang="ru-RU" sz="3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33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3300" dirty="0">
                <a:latin typeface="Arial" pitchFamily="34" charset="0"/>
                <a:cs typeface="Arial" pitchFamily="34" charset="0"/>
              </a:rPr>
              <a:t>Выпускник получает </a:t>
            </a:r>
            <a:r>
              <a:rPr lang="ru-RU" altLang="ru-RU" sz="33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2 диплома</a:t>
            </a:r>
            <a:r>
              <a:rPr lang="ru-RU" altLang="ru-RU" sz="33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altLang="ru-RU" sz="3300" dirty="0">
                <a:latin typeface="Arial" pitchFamily="34" charset="0"/>
                <a:cs typeface="Arial" pitchFamily="34" charset="0"/>
              </a:rPr>
              <a:t>Диплом бакалавра </a:t>
            </a:r>
            <a:r>
              <a:rPr lang="ru-RU" altLang="ru-RU" sz="3300" dirty="0" err="1">
                <a:latin typeface="Arial" pitchFamily="34" charset="0"/>
                <a:cs typeface="Arial" pitchFamily="34" charset="0"/>
              </a:rPr>
              <a:t>госуд.образца</a:t>
            </a:r>
            <a:r>
              <a:rPr lang="ru-RU" altLang="ru-RU" sz="33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altLang="ru-RU" sz="3300" dirty="0">
                <a:latin typeface="Arial" pitchFamily="34" charset="0"/>
                <a:cs typeface="Arial" pitchFamily="34" charset="0"/>
              </a:rPr>
              <a:t>Диплом профессиональной </a:t>
            </a:r>
          </a:p>
          <a:p>
            <a:r>
              <a:rPr lang="ru-RU" altLang="ru-RU" sz="3300" dirty="0">
                <a:latin typeface="Arial" pitchFamily="34" charset="0"/>
                <a:cs typeface="Arial" pitchFamily="34" charset="0"/>
              </a:rPr>
              <a:t>    переподготовки </a:t>
            </a:r>
            <a:r>
              <a:rPr lang="ru-RU" altLang="ru-RU" sz="3300" dirty="0" err="1">
                <a:latin typeface="Arial" pitchFamily="34" charset="0"/>
                <a:cs typeface="Arial" pitchFamily="34" charset="0"/>
              </a:rPr>
              <a:t>госуд</a:t>
            </a:r>
            <a:r>
              <a:rPr lang="ru-RU" altLang="ru-RU" sz="3300" dirty="0">
                <a:latin typeface="Arial" pitchFamily="34" charset="0"/>
                <a:cs typeface="Arial" pitchFamily="34" charset="0"/>
              </a:rPr>
              <a:t>. образца.</a:t>
            </a:r>
            <a:endParaRPr lang="id-ID" altLang="ru-RU" sz="3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0" y="3446411"/>
            <a:ext cx="7367450" cy="365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314" y="342900"/>
            <a:ext cx="1005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ИНТЕРНЕТ-ЖУРНАЛ «МЕЛ»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КАК ПРОХОДИТ ОБУЧЕНИЕ ПО МОДЕЛИ СВОБОДНЫХ ИСКУССТВ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4800" b="1" dirty="0" smtClean="0"/>
              <a:t>fst-sziu.ru/</a:t>
            </a:r>
            <a:r>
              <a:rPr lang="en-US" sz="4800" b="1" dirty="0" err="1" smtClean="0"/>
              <a:t>mel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645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928367"/>
            <a:ext cx="15544800" cy="1226342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обучения</a:t>
            </a:r>
            <a:endParaRPr lang="en-US" dirty="0"/>
          </a:p>
        </p:txBody>
      </p:sp>
      <p:sp>
        <p:nvSpPr>
          <p:cNvPr id="10" name="Bent Arrow 6"/>
          <p:cNvSpPr/>
          <p:nvPr/>
        </p:nvSpPr>
        <p:spPr>
          <a:xfrm>
            <a:off x="842439" y="2478508"/>
            <a:ext cx="11293434" cy="6240890"/>
          </a:xfrm>
          <a:prstGeom prst="bentArrow">
            <a:avLst>
              <a:gd name="adj1" fmla="val 11604"/>
              <a:gd name="adj2" fmla="val 11343"/>
              <a:gd name="adj3" fmla="val 16368"/>
              <a:gd name="adj4" fmla="val 28890"/>
            </a:avLst>
          </a:prstGeom>
          <a:solidFill>
            <a:srgbClr val="96191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1" name="Bent Arrow 7"/>
          <p:cNvSpPr/>
          <p:nvPr/>
        </p:nvSpPr>
        <p:spPr>
          <a:xfrm>
            <a:off x="1768868" y="3967081"/>
            <a:ext cx="9011933" cy="4769321"/>
          </a:xfrm>
          <a:prstGeom prst="bentArrow">
            <a:avLst>
              <a:gd name="adj1" fmla="val 14971"/>
              <a:gd name="adj2" fmla="val 14123"/>
              <a:gd name="adj3" fmla="val 19508"/>
              <a:gd name="adj4" fmla="val 36697"/>
            </a:avLst>
          </a:prstGeom>
          <a:solidFill>
            <a:srgbClr val="E95C0C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––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Bent Arrow 9"/>
          <p:cNvSpPr/>
          <p:nvPr/>
        </p:nvSpPr>
        <p:spPr>
          <a:xfrm>
            <a:off x="2671241" y="5518710"/>
            <a:ext cx="6570726" cy="3217899"/>
          </a:xfrm>
          <a:prstGeom prst="bentArrow">
            <a:avLst>
              <a:gd name="adj1" fmla="val 22380"/>
              <a:gd name="adj2" fmla="val 19457"/>
              <a:gd name="adj3" fmla="val 28232"/>
              <a:gd name="adj4" fmla="val 45359"/>
            </a:avLst>
          </a:prstGeom>
          <a:solidFill>
            <a:srgbClr val="E88D0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2272769" y="2517686"/>
            <a:ext cx="60152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1-2 семестр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7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общего обязательного набора дисциплин</a:t>
            </a:r>
            <a:endParaRPr lang="en-US" altLang="ru-RU" sz="27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10979843" y="4182869"/>
            <a:ext cx="5995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С 3-го семестра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7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основного профиля (</a:t>
            </a:r>
            <a:r>
              <a:rPr lang="ru-RU" altLang="ru-RU" sz="27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ru-RU" altLang="ru-RU" sz="27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12"/>
          <p:cNvSpPr/>
          <p:nvPr/>
        </p:nvSpPr>
        <p:spPr>
          <a:xfrm>
            <a:off x="9389218" y="5679797"/>
            <a:ext cx="712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С 5-го семестра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Выбор дополнительного профиля (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7464515" y="2689282"/>
            <a:ext cx="406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6010385" y="4154885"/>
            <a:ext cx="406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4379720" y="5682059"/>
            <a:ext cx="406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421"/>
          <p:cNvGrpSpPr>
            <a:grpSpLocks/>
          </p:cNvGrpSpPr>
          <p:nvPr/>
        </p:nvGrpSpPr>
        <p:grpSpPr bwMode="auto">
          <a:xfrm>
            <a:off x="10628160" y="2890719"/>
            <a:ext cx="2032926" cy="2032926"/>
            <a:chOff x="0" y="0"/>
            <a:chExt cx="571" cy="576"/>
          </a:xfrm>
          <a:solidFill>
            <a:srgbClr val="96191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AutoShape 418"/>
            <p:cNvSpPr>
              <a:spLocks/>
            </p:cNvSpPr>
            <p:nvPr/>
          </p:nvSpPr>
          <p:spPr bwMode="auto">
            <a:xfrm>
              <a:off x="88" y="368"/>
              <a:ext cx="18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113" y="5025"/>
                  </a:lnTo>
                  <a:lnTo>
                    <a:pt x="4113" y="18406"/>
                  </a:lnTo>
                  <a:cubicBezTo>
                    <a:pt x="4113" y="20169"/>
                    <a:pt x="5748" y="21600"/>
                    <a:pt x="7763" y="21600"/>
                  </a:cubicBezTo>
                  <a:lnTo>
                    <a:pt x="17951" y="21600"/>
                  </a:lnTo>
                  <a:cubicBezTo>
                    <a:pt x="19966" y="21600"/>
                    <a:pt x="21600" y="20169"/>
                    <a:pt x="21600" y="18406"/>
                  </a:cubicBezTo>
                  <a:lnTo>
                    <a:pt x="17434" y="5025"/>
                  </a:lnTo>
                  <a:lnTo>
                    <a:pt x="19779" y="1821"/>
                  </a:lnTo>
                  <a:cubicBezTo>
                    <a:pt x="14571" y="906"/>
                    <a:pt x="9477" y="313"/>
                    <a:pt x="5095" y="313"/>
                  </a:cubicBezTo>
                  <a:cubicBezTo>
                    <a:pt x="3263" y="313"/>
                    <a:pt x="1571" y="201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397"/>
            </a:p>
          </p:txBody>
        </p:sp>
        <p:sp>
          <p:nvSpPr>
            <p:cNvPr id="72" name="AutoShape 419"/>
            <p:cNvSpPr>
              <a:spLocks/>
            </p:cNvSpPr>
            <p:nvPr/>
          </p:nvSpPr>
          <p:spPr bwMode="auto">
            <a:xfrm>
              <a:off x="176" y="0"/>
              <a:ext cx="395" cy="4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5750"/>
                  </a:moveTo>
                  <a:cubicBezTo>
                    <a:pt x="8522" y="16492"/>
                    <a:pt x="20175" y="20356"/>
                    <a:pt x="21600" y="21600"/>
                  </a:cubicBezTo>
                  <a:lnTo>
                    <a:pt x="21600" y="0"/>
                  </a:lnTo>
                  <a:cubicBezTo>
                    <a:pt x="19877" y="1348"/>
                    <a:pt x="8354" y="5075"/>
                    <a:pt x="0" y="5783"/>
                  </a:cubicBezTo>
                  <a:lnTo>
                    <a:pt x="0" y="15750"/>
                  </a:lnTo>
                  <a:close/>
                  <a:moveTo>
                    <a:pt x="0" y="1575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397"/>
            </a:p>
          </p:txBody>
        </p:sp>
        <p:sp>
          <p:nvSpPr>
            <p:cNvPr id="73" name="AutoShape 420"/>
            <p:cNvSpPr>
              <a:spLocks/>
            </p:cNvSpPr>
            <p:nvPr/>
          </p:nvSpPr>
          <p:spPr bwMode="auto">
            <a:xfrm>
              <a:off x="0" y="120"/>
              <a:ext cx="114" cy="1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cubicBezTo>
                    <a:pt x="4123" y="761"/>
                    <a:pt x="0" y="7019"/>
                    <a:pt x="0" y="10870"/>
                  </a:cubicBezTo>
                  <a:cubicBezTo>
                    <a:pt x="0" y="15025"/>
                    <a:pt x="3935" y="20934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397"/>
            </a:p>
          </p:txBody>
        </p:sp>
      </p:grpSp>
      <p:cxnSp>
        <p:nvCxnSpPr>
          <p:cNvPr id="78" name="Straight Connector 31"/>
          <p:cNvCxnSpPr/>
          <p:nvPr/>
        </p:nvCxnSpPr>
        <p:spPr>
          <a:xfrm flipH="1">
            <a:off x="3561923" y="6354587"/>
            <a:ext cx="739587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2549786" y="5410699"/>
            <a:ext cx="6866882" cy="438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3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Журналистика</a:t>
            </a:r>
            <a:endParaRPr lang="en-US" sz="3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35"/>
          <p:cNvCxnSpPr/>
          <p:nvPr/>
        </p:nvCxnSpPr>
        <p:spPr>
          <a:xfrm>
            <a:off x="6455337" y="7547414"/>
            <a:ext cx="379368" cy="3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8521898" y="5410699"/>
            <a:ext cx="6872060" cy="6423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Реклама и связи с общественностью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39"/>
          <p:cNvCxnSpPr/>
          <p:nvPr/>
        </p:nvCxnSpPr>
        <p:spPr>
          <a:xfrm>
            <a:off x="11644623" y="7567083"/>
            <a:ext cx="379653" cy="3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03" y="2936689"/>
            <a:ext cx="2047532" cy="2047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03" y="6681152"/>
            <a:ext cx="2121864" cy="212186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967569" y="8886055"/>
            <a:ext cx="6866882" cy="438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3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Психология</a:t>
            </a:r>
            <a:endParaRPr lang="en-US" sz="3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1289011" y="8197442"/>
            <a:ext cx="4606997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100" dirty="0"/>
          </a:p>
          <a:p>
            <a:endParaRPr lang="ru-RU" sz="2100" dirty="0"/>
          </a:p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 err="1"/>
              <a:t>Политконсалтинг</a:t>
            </a:r>
            <a:r>
              <a:rPr lang="ru-RU" sz="2100" dirty="0"/>
              <a:t> </a:t>
            </a:r>
          </a:p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и политический </a:t>
            </a:r>
            <a:r>
              <a:rPr lang="en-US" sz="2100" dirty="0"/>
              <a:t>PR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109"/>
          <p:cNvGrpSpPr>
            <a:grpSpLocks/>
          </p:cNvGrpSpPr>
          <p:nvPr/>
        </p:nvGrpSpPr>
        <p:grpSpPr bwMode="auto">
          <a:xfrm>
            <a:off x="1375296" y="6514292"/>
            <a:ext cx="586428" cy="600005"/>
            <a:chOff x="0" y="0"/>
            <a:chExt cx="576" cy="576"/>
          </a:xfrm>
          <a:solidFill>
            <a:srgbClr val="E95C0C"/>
          </a:solidFill>
        </p:grpSpPr>
        <p:sp>
          <p:nvSpPr>
            <p:cNvPr id="134" name="AutoShape 90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7951" y="7646"/>
                  </a:moveTo>
                  <a:cubicBezTo>
                    <a:pt x="18069" y="7639"/>
                    <a:pt x="18121" y="7531"/>
                    <a:pt x="18225" y="7500"/>
                  </a:cubicBezTo>
                  <a:cubicBezTo>
                    <a:pt x="18420" y="7442"/>
                    <a:pt x="18352" y="7564"/>
                    <a:pt x="18447" y="7660"/>
                  </a:cubicBezTo>
                  <a:cubicBezTo>
                    <a:pt x="18529" y="7660"/>
                    <a:pt x="18346" y="7716"/>
                    <a:pt x="18334" y="7716"/>
                  </a:cubicBezTo>
                  <a:cubicBezTo>
                    <a:pt x="18252" y="7747"/>
                    <a:pt x="18257" y="7731"/>
                    <a:pt x="18192" y="7731"/>
                  </a:cubicBezTo>
                  <a:cubicBezTo>
                    <a:pt x="18166" y="7764"/>
                    <a:pt x="18232" y="7915"/>
                    <a:pt x="18248" y="7915"/>
                  </a:cubicBezTo>
                  <a:cubicBezTo>
                    <a:pt x="18307" y="8002"/>
                    <a:pt x="18338" y="7946"/>
                    <a:pt x="18332" y="8076"/>
                  </a:cubicBezTo>
                  <a:cubicBezTo>
                    <a:pt x="18326" y="8193"/>
                    <a:pt x="18422" y="8085"/>
                    <a:pt x="18461" y="8085"/>
                  </a:cubicBezTo>
                  <a:cubicBezTo>
                    <a:pt x="18461" y="8156"/>
                    <a:pt x="18566" y="8214"/>
                    <a:pt x="18574" y="8297"/>
                  </a:cubicBezTo>
                  <a:cubicBezTo>
                    <a:pt x="18528" y="8303"/>
                    <a:pt x="18423" y="8283"/>
                    <a:pt x="18404" y="8297"/>
                  </a:cubicBezTo>
                  <a:cubicBezTo>
                    <a:pt x="18411" y="8380"/>
                    <a:pt x="18461" y="8380"/>
                    <a:pt x="18461" y="8453"/>
                  </a:cubicBezTo>
                  <a:cubicBezTo>
                    <a:pt x="18549" y="8453"/>
                    <a:pt x="18392" y="8680"/>
                    <a:pt x="18546" y="8680"/>
                  </a:cubicBezTo>
                  <a:cubicBezTo>
                    <a:pt x="18510" y="8823"/>
                    <a:pt x="18267" y="8774"/>
                    <a:pt x="18234" y="8638"/>
                  </a:cubicBezTo>
                  <a:cubicBezTo>
                    <a:pt x="17995" y="8584"/>
                    <a:pt x="18122" y="8416"/>
                    <a:pt x="18114" y="8284"/>
                  </a:cubicBezTo>
                  <a:cubicBezTo>
                    <a:pt x="18104" y="8108"/>
                    <a:pt x="17951" y="8050"/>
                    <a:pt x="17951" y="7915"/>
                  </a:cubicBezTo>
                  <a:cubicBezTo>
                    <a:pt x="17826" y="7915"/>
                    <a:pt x="17951" y="7670"/>
                    <a:pt x="17951" y="7646"/>
                  </a:cubicBezTo>
                  <a:close/>
                  <a:moveTo>
                    <a:pt x="17869" y="15860"/>
                  </a:moveTo>
                  <a:cubicBezTo>
                    <a:pt x="17880" y="15711"/>
                    <a:pt x="17855" y="15455"/>
                    <a:pt x="17923" y="15455"/>
                  </a:cubicBezTo>
                  <a:cubicBezTo>
                    <a:pt x="17923" y="15341"/>
                    <a:pt x="17986" y="15185"/>
                    <a:pt x="17994" y="15044"/>
                  </a:cubicBezTo>
                  <a:cubicBezTo>
                    <a:pt x="18017" y="15044"/>
                    <a:pt x="18041" y="15044"/>
                    <a:pt x="18065" y="15044"/>
                  </a:cubicBezTo>
                  <a:cubicBezTo>
                    <a:pt x="18065" y="15015"/>
                    <a:pt x="18058" y="14913"/>
                    <a:pt x="18107" y="14888"/>
                  </a:cubicBezTo>
                  <a:cubicBezTo>
                    <a:pt x="18107" y="14812"/>
                    <a:pt x="18303" y="14778"/>
                    <a:pt x="18192" y="14676"/>
                  </a:cubicBezTo>
                  <a:cubicBezTo>
                    <a:pt x="18145" y="14660"/>
                    <a:pt x="18107" y="14451"/>
                    <a:pt x="18107" y="14378"/>
                  </a:cubicBezTo>
                  <a:cubicBezTo>
                    <a:pt x="18046" y="14439"/>
                    <a:pt x="18138" y="14619"/>
                    <a:pt x="17994" y="14619"/>
                  </a:cubicBezTo>
                  <a:cubicBezTo>
                    <a:pt x="17994" y="14447"/>
                    <a:pt x="17802" y="14718"/>
                    <a:pt x="17966" y="14718"/>
                  </a:cubicBezTo>
                  <a:cubicBezTo>
                    <a:pt x="17966" y="14874"/>
                    <a:pt x="17765" y="14803"/>
                    <a:pt x="17696" y="14761"/>
                  </a:cubicBezTo>
                  <a:cubicBezTo>
                    <a:pt x="17662" y="14847"/>
                    <a:pt x="17637" y="14882"/>
                    <a:pt x="17739" y="14903"/>
                  </a:cubicBezTo>
                  <a:cubicBezTo>
                    <a:pt x="17698" y="15025"/>
                    <a:pt x="17655" y="14946"/>
                    <a:pt x="17597" y="14903"/>
                  </a:cubicBezTo>
                  <a:cubicBezTo>
                    <a:pt x="17540" y="15073"/>
                    <a:pt x="17410" y="16061"/>
                    <a:pt x="17786" y="15978"/>
                  </a:cubicBezTo>
                  <a:cubicBezTo>
                    <a:pt x="16200" y="18114"/>
                    <a:pt x="13659" y="19500"/>
                    <a:pt x="10800" y="19500"/>
                  </a:cubicBezTo>
                  <a:cubicBezTo>
                    <a:pt x="6003" y="19500"/>
                    <a:pt x="2100" y="15597"/>
                    <a:pt x="2100" y="10800"/>
                  </a:cubicBezTo>
                  <a:cubicBezTo>
                    <a:pt x="2100" y="9473"/>
                    <a:pt x="2400" y="8214"/>
                    <a:pt x="2934" y="7088"/>
                  </a:cubicBezTo>
                  <a:cubicBezTo>
                    <a:pt x="2934" y="7089"/>
                    <a:pt x="2936" y="7091"/>
                    <a:pt x="2936" y="7093"/>
                  </a:cubicBezTo>
                  <a:cubicBezTo>
                    <a:pt x="3188" y="7294"/>
                    <a:pt x="3192" y="7631"/>
                    <a:pt x="3192" y="7901"/>
                  </a:cubicBezTo>
                  <a:cubicBezTo>
                    <a:pt x="3158" y="8054"/>
                    <a:pt x="3234" y="8236"/>
                    <a:pt x="3234" y="8383"/>
                  </a:cubicBezTo>
                  <a:cubicBezTo>
                    <a:pt x="3305" y="8418"/>
                    <a:pt x="3432" y="8638"/>
                    <a:pt x="3432" y="8709"/>
                  </a:cubicBezTo>
                  <a:cubicBezTo>
                    <a:pt x="3435" y="8709"/>
                    <a:pt x="3594" y="8932"/>
                    <a:pt x="3603" y="8949"/>
                  </a:cubicBezTo>
                  <a:cubicBezTo>
                    <a:pt x="3792" y="8949"/>
                    <a:pt x="3886" y="9032"/>
                    <a:pt x="3886" y="9205"/>
                  </a:cubicBezTo>
                  <a:cubicBezTo>
                    <a:pt x="3876" y="9205"/>
                    <a:pt x="4000" y="9469"/>
                    <a:pt x="4042" y="9502"/>
                  </a:cubicBezTo>
                  <a:cubicBezTo>
                    <a:pt x="4042" y="9577"/>
                    <a:pt x="4155" y="9849"/>
                    <a:pt x="4226" y="9885"/>
                  </a:cubicBezTo>
                  <a:cubicBezTo>
                    <a:pt x="4226" y="10115"/>
                    <a:pt x="4784" y="10484"/>
                    <a:pt x="4465" y="9943"/>
                  </a:cubicBezTo>
                  <a:cubicBezTo>
                    <a:pt x="4436" y="9894"/>
                    <a:pt x="4289" y="9616"/>
                    <a:pt x="4255" y="9616"/>
                  </a:cubicBezTo>
                  <a:cubicBezTo>
                    <a:pt x="4255" y="9525"/>
                    <a:pt x="4068" y="9420"/>
                    <a:pt x="4090" y="9342"/>
                  </a:cubicBezTo>
                  <a:cubicBezTo>
                    <a:pt x="4124" y="9221"/>
                    <a:pt x="4340" y="9498"/>
                    <a:pt x="4340" y="9559"/>
                  </a:cubicBezTo>
                  <a:cubicBezTo>
                    <a:pt x="4371" y="9559"/>
                    <a:pt x="4453" y="9741"/>
                    <a:pt x="4453" y="9758"/>
                  </a:cubicBezTo>
                  <a:cubicBezTo>
                    <a:pt x="4505" y="9758"/>
                    <a:pt x="4709" y="9909"/>
                    <a:pt x="4709" y="9999"/>
                  </a:cubicBezTo>
                  <a:cubicBezTo>
                    <a:pt x="4856" y="9999"/>
                    <a:pt x="4940" y="10367"/>
                    <a:pt x="4945" y="10471"/>
                  </a:cubicBezTo>
                  <a:cubicBezTo>
                    <a:pt x="4948" y="10558"/>
                    <a:pt x="4996" y="10792"/>
                    <a:pt x="5120" y="10792"/>
                  </a:cubicBezTo>
                  <a:cubicBezTo>
                    <a:pt x="5174" y="10900"/>
                    <a:pt x="5409" y="10861"/>
                    <a:pt x="5460" y="10962"/>
                  </a:cubicBezTo>
                  <a:cubicBezTo>
                    <a:pt x="5611" y="10962"/>
                    <a:pt x="5777" y="11075"/>
                    <a:pt x="5941" y="11075"/>
                  </a:cubicBezTo>
                  <a:cubicBezTo>
                    <a:pt x="6084" y="11075"/>
                    <a:pt x="6113" y="11246"/>
                    <a:pt x="6239" y="11246"/>
                  </a:cubicBezTo>
                  <a:cubicBezTo>
                    <a:pt x="6259" y="11285"/>
                    <a:pt x="6324" y="11271"/>
                    <a:pt x="6324" y="11302"/>
                  </a:cubicBezTo>
                  <a:cubicBezTo>
                    <a:pt x="6448" y="11302"/>
                    <a:pt x="6791" y="11496"/>
                    <a:pt x="6735" y="11642"/>
                  </a:cubicBezTo>
                  <a:cubicBezTo>
                    <a:pt x="6795" y="11672"/>
                    <a:pt x="6964" y="11843"/>
                    <a:pt x="6947" y="11926"/>
                  </a:cubicBezTo>
                  <a:cubicBezTo>
                    <a:pt x="6971" y="12095"/>
                    <a:pt x="7238" y="12086"/>
                    <a:pt x="7345" y="12138"/>
                  </a:cubicBezTo>
                  <a:cubicBezTo>
                    <a:pt x="7444" y="11839"/>
                    <a:pt x="7571" y="12122"/>
                    <a:pt x="7571" y="12266"/>
                  </a:cubicBezTo>
                  <a:cubicBezTo>
                    <a:pt x="7561" y="12313"/>
                    <a:pt x="7571" y="12512"/>
                    <a:pt x="7571" y="12606"/>
                  </a:cubicBezTo>
                  <a:cubicBezTo>
                    <a:pt x="7701" y="12606"/>
                    <a:pt x="7536" y="12818"/>
                    <a:pt x="7501" y="12677"/>
                  </a:cubicBezTo>
                  <a:cubicBezTo>
                    <a:pt x="7451" y="12698"/>
                    <a:pt x="7423" y="12736"/>
                    <a:pt x="7415" y="12790"/>
                  </a:cubicBezTo>
                  <a:cubicBezTo>
                    <a:pt x="7346" y="12790"/>
                    <a:pt x="7186" y="13220"/>
                    <a:pt x="7345" y="13272"/>
                  </a:cubicBezTo>
                  <a:cubicBezTo>
                    <a:pt x="7326" y="13439"/>
                    <a:pt x="7134" y="13582"/>
                    <a:pt x="7316" y="13683"/>
                  </a:cubicBezTo>
                  <a:cubicBezTo>
                    <a:pt x="7316" y="13672"/>
                    <a:pt x="7662" y="14179"/>
                    <a:pt x="7614" y="14179"/>
                  </a:cubicBezTo>
                  <a:cubicBezTo>
                    <a:pt x="7614" y="14259"/>
                    <a:pt x="7665" y="14355"/>
                    <a:pt x="7685" y="14420"/>
                  </a:cubicBezTo>
                  <a:cubicBezTo>
                    <a:pt x="7685" y="14567"/>
                    <a:pt x="7830" y="14902"/>
                    <a:pt x="8039" y="14902"/>
                  </a:cubicBezTo>
                  <a:cubicBezTo>
                    <a:pt x="8037" y="14898"/>
                    <a:pt x="8254" y="15129"/>
                    <a:pt x="8223" y="15129"/>
                  </a:cubicBezTo>
                  <a:cubicBezTo>
                    <a:pt x="8287" y="15511"/>
                    <a:pt x="8195" y="15751"/>
                    <a:pt x="8195" y="16163"/>
                  </a:cubicBezTo>
                  <a:cubicBezTo>
                    <a:pt x="8072" y="16163"/>
                    <a:pt x="8188" y="16989"/>
                    <a:pt x="8025" y="17071"/>
                  </a:cubicBezTo>
                  <a:cubicBezTo>
                    <a:pt x="7995" y="17203"/>
                    <a:pt x="7898" y="17312"/>
                    <a:pt x="7940" y="17396"/>
                  </a:cubicBezTo>
                  <a:cubicBezTo>
                    <a:pt x="7954" y="17531"/>
                    <a:pt x="7940" y="17666"/>
                    <a:pt x="7940" y="17779"/>
                  </a:cubicBezTo>
                  <a:cubicBezTo>
                    <a:pt x="7907" y="17779"/>
                    <a:pt x="7869" y="17962"/>
                    <a:pt x="7869" y="18006"/>
                  </a:cubicBezTo>
                  <a:cubicBezTo>
                    <a:pt x="7775" y="18006"/>
                    <a:pt x="7769" y="18709"/>
                    <a:pt x="7780" y="18957"/>
                  </a:cubicBezTo>
                  <a:cubicBezTo>
                    <a:pt x="8005" y="19041"/>
                    <a:pt x="8236" y="19114"/>
                    <a:pt x="8470" y="19179"/>
                  </a:cubicBezTo>
                  <a:cubicBezTo>
                    <a:pt x="8443" y="19138"/>
                    <a:pt x="8422" y="19094"/>
                    <a:pt x="8422" y="19040"/>
                  </a:cubicBezTo>
                  <a:cubicBezTo>
                    <a:pt x="8327" y="19040"/>
                    <a:pt x="8420" y="18785"/>
                    <a:pt x="8521" y="18785"/>
                  </a:cubicBezTo>
                  <a:cubicBezTo>
                    <a:pt x="8556" y="18663"/>
                    <a:pt x="8618" y="18661"/>
                    <a:pt x="8677" y="18572"/>
                  </a:cubicBezTo>
                  <a:cubicBezTo>
                    <a:pt x="8747" y="18572"/>
                    <a:pt x="8635" y="18459"/>
                    <a:pt x="8635" y="18530"/>
                  </a:cubicBezTo>
                  <a:cubicBezTo>
                    <a:pt x="8618" y="18530"/>
                    <a:pt x="8618" y="18575"/>
                    <a:pt x="8578" y="18586"/>
                  </a:cubicBezTo>
                  <a:cubicBezTo>
                    <a:pt x="8565" y="18552"/>
                    <a:pt x="8582" y="18516"/>
                    <a:pt x="8564" y="18516"/>
                  </a:cubicBezTo>
                  <a:cubicBezTo>
                    <a:pt x="8564" y="18436"/>
                    <a:pt x="8606" y="18359"/>
                    <a:pt x="8606" y="18275"/>
                  </a:cubicBezTo>
                  <a:cubicBezTo>
                    <a:pt x="8633" y="18275"/>
                    <a:pt x="8668" y="18173"/>
                    <a:pt x="8706" y="18147"/>
                  </a:cubicBezTo>
                  <a:cubicBezTo>
                    <a:pt x="8784" y="18056"/>
                    <a:pt x="8862" y="18045"/>
                    <a:pt x="8862" y="17920"/>
                  </a:cubicBezTo>
                  <a:cubicBezTo>
                    <a:pt x="8879" y="17920"/>
                    <a:pt x="8837" y="17779"/>
                    <a:pt x="8805" y="17779"/>
                  </a:cubicBezTo>
                  <a:cubicBezTo>
                    <a:pt x="8888" y="17707"/>
                    <a:pt x="8989" y="17837"/>
                    <a:pt x="8989" y="17693"/>
                  </a:cubicBezTo>
                  <a:cubicBezTo>
                    <a:pt x="9015" y="17693"/>
                    <a:pt x="9032" y="17605"/>
                    <a:pt x="9032" y="17580"/>
                  </a:cubicBezTo>
                  <a:cubicBezTo>
                    <a:pt x="9152" y="17500"/>
                    <a:pt x="9130" y="17481"/>
                    <a:pt x="9315" y="17481"/>
                  </a:cubicBezTo>
                  <a:cubicBezTo>
                    <a:pt x="9338" y="17435"/>
                    <a:pt x="9473" y="17380"/>
                    <a:pt x="9528" y="17382"/>
                  </a:cubicBezTo>
                  <a:cubicBezTo>
                    <a:pt x="9528" y="17362"/>
                    <a:pt x="9545" y="17169"/>
                    <a:pt x="9528" y="17169"/>
                  </a:cubicBezTo>
                  <a:cubicBezTo>
                    <a:pt x="9528" y="17065"/>
                    <a:pt x="9712" y="17054"/>
                    <a:pt x="9712" y="17013"/>
                  </a:cubicBezTo>
                  <a:cubicBezTo>
                    <a:pt x="9812" y="16942"/>
                    <a:pt x="9843" y="16857"/>
                    <a:pt x="9849" y="16740"/>
                  </a:cubicBezTo>
                  <a:cubicBezTo>
                    <a:pt x="9854" y="16645"/>
                    <a:pt x="9994" y="16531"/>
                    <a:pt x="10073" y="16531"/>
                  </a:cubicBezTo>
                  <a:cubicBezTo>
                    <a:pt x="10199" y="16531"/>
                    <a:pt x="10115" y="16475"/>
                    <a:pt x="10194" y="16475"/>
                  </a:cubicBezTo>
                  <a:cubicBezTo>
                    <a:pt x="10171" y="16407"/>
                    <a:pt x="10224" y="16412"/>
                    <a:pt x="10260" y="16368"/>
                  </a:cubicBezTo>
                  <a:cubicBezTo>
                    <a:pt x="10314" y="16301"/>
                    <a:pt x="10296" y="16065"/>
                    <a:pt x="10307" y="15964"/>
                  </a:cubicBezTo>
                  <a:cubicBezTo>
                    <a:pt x="10281" y="15964"/>
                    <a:pt x="10425" y="15828"/>
                    <a:pt x="10435" y="15808"/>
                  </a:cubicBezTo>
                  <a:cubicBezTo>
                    <a:pt x="10502" y="15808"/>
                    <a:pt x="10552" y="15752"/>
                    <a:pt x="10619" y="15752"/>
                  </a:cubicBezTo>
                  <a:cubicBezTo>
                    <a:pt x="10655" y="15681"/>
                    <a:pt x="10888" y="15575"/>
                    <a:pt x="10974" y="15511"/>
                  </a:cubicBezTo>
                  <a:cubicBezTo>
                    <a:pt x="11011" y="15360"/>
                    <a:pt x="11115" y="15330"/>
                    <a:pt x="11115" y="15170"/>
                  </a:cubicBezTo>
                  <a:cubicBezTo>
                    <a:pt x="11157" y="15170"/>
                    <a:pt x="11200" y="14858"/>
                    <a:pt x="11200" y="14802"/>
                  </a:cubicBezTo>
                  <a:cubicBezTo>
                    <a:pt x="11208" y="14802"/>
                    <a:pt x="11215" y="14518"/>
                    <a:pt x="11215" y="14490"/>
                  </a:cubicBezTo>
                  <a:cubicBezTo>
                    <a:pt x="11221" y="14490"/>
                    <a:pt x="11427" y="14261"/>
                    <a:pt x="11427" y="14234"/>
                  </a:cubicBezTo>
                  <a:cubicBezTo>
                    <a:pt x="11617" y="14093"/>
                    <a:pt x="11588" y="13676"/>
                    <a:pt x="11405" y="13514"/>
                  </a:cubicBezTo>
                  <a:cubicBezTo>
                    <a:pt x="11299" y="13420"/>
                    <a:pt x="11232" y="13367"/>
                    <a:pt x="11073" y="13313"/>
                  </a:cubicBezTo>
                  <a:cubicBezTo>
                    <a:pt x="11048" y="13388"/>
                    <a:pt x="10982" y="13340"/>
                    <a:pt x="10915" y="13339"/>
                  </a:cubicBezTo>
                  <a:cubicBezTo>
                    <a:pt x="10800" y="13335"/>
                    <a:pt x="10788" y="13413"/>
                    <a:pt x="10676" y="13413"/>
                  </a:cubicBezTo>
                  <a:cubicBezTo>
                    <a:pt x="10690" y="13345"/>
                    <a:pt x="10725" y="13144"/>
                    <a:pt x="10591" y="13130"/>
                  </a:cubicBezTo>
                  <a:cubicBezTo>
                    <a:pt x="10591" y="13265"/>
                    <a:pt x="10455" y="13200"/>
                    <a:pt x="10492" y="13115"/>
                  </a:cubicBezTo>
                  <a:cubicBezTo>
                    <a:pt x="10428" y="13115"/>
                    <a:pt x="10369" y="13016"/>
                    <a:pt x="10280" y="13002"/>
                  </a:cubicBezTo>
                  <a:cubicBezTo>
                    <a:pt x="10280" y="13147"/>
                    <a:pt x="10062" y="13030"/>
                    <a:pt x="10123" y="13030"/>
                  </a:cubicBezTo>
                  <a:cubicBezTo>
                    <a:pt x="10123" y="13012"/>
                    <a:pt x="10087" y="12817"/>
                    <a:pt x="10138" y="12817"/>
                  </a:cubicBezTo>
                  <a:cubicBezTo>
                    <a:pt x="10121" y="12734"/>
                    <a:pt x="10101" y="12590"/>
                    <a:pt x="10038" y="12548"/>
                  </a:cubicBezTo>
                  <a:cubicBezTo>
                    <a:pt x="9983" y="12431"/>
                    <a:pt x="10070" y="12473"/>
                    <a:pt x="9939" y="12364"/>
                  </a:cubicBezTo>
                  <a:cubicBezTo>
                    <a:pt x="9917" y="12318"/>
                    <a:pt x="9905" y="12353"/>
                    <a:pt x="9883" y="12308"/>
                  </a:cubicBezTo>
                  <a:cubicBezTo>
                    <a:pt x="9839" y="12308"/>
                    <a:pt x="9753" y="12192"/>
                    <a:pt x="9727" y="12293"/>
                  </a:cubicBezTo>
                  <a:cubicBezTo>
                    <a:pt x="9644" y="12287"/>
                    <a:pt x="9572" y="12248"/>
                    <a:pt x="9495" y="12224"/>
                  </a:cubicBezTo>
                  <a:cubicBezTo>
                    <a:pt x="9355" y="12182"/>
                    <a:pt x="9478" y="12169"/>
                    <a:pt x="9386" y="12123"/>
                  </a:cubicBezTo>
                  <a:cubicBezTo>
                    <a:pt x="9386" y="12082"/>
                    <a:pt x="9259" y="12071"/>
                    <a:pt x="9259" y="12010"/>
                  </a:cubicBezTo>
                  <a:cubicBezTo>
                    <a:pt x="9233" y="11942"/>
                    <a:pt x="9182" y="11935"/>
                    <a:pt x="9174" y="11911"/>
                  </a:cubicBezTo>
                  <a:cubicBezTo>
                    <a:pt x="9161" y="11914"/>
                    <a:pt x="9152" y="11909"/>
                    <a:pt x="9145" y="11897"/>
                  </a:cubicBezTo>
                  <a:cubicBezTo>
                    <a:pt x="9117" y="11898"/>
                    <a:pt x="9123" y="11842"/>
                    <a:pt x="9059" y="11842"/>
                  </a:cubicBezTo>
                  <a:cubicBezTo>
                    <a:pt x="9053" y="11822"/>
                    <a:pt x="8992" y="11772"/>
                    <a:pt x="8975" y="11783"/>
                  </a:cubicBezTo>
                  <a:cubicBezTo>
                    <a:pt x="8909" y="11829"/>
                    <a:pt x="8732" y="11807"/>
                    <a:pt x="8655" y="11802"/>
                  </a:cubicBezTo>
                  <a:cubicBezTo>
                    <a:pt x="8463" y="11788"/>
                    <a:pt x="8497" y="11569"/>
                    <a:pt x="8395" y="11556"/>
                  </a:cubicBezTo>
                  <a:cubicBezTo>
                    <a:pt x="8327" y="11603"/>
                    <a:pt x="8249" y="11646"/>
                    <a:pt x="8172" y="11647"/>
                  </a:cubicBezTo>
                  <a:cubicBezTo>
                    <a:pt x="8154" y="11620"/>
                    <a:pt x="8151" y="11627"/>
                    <a:pt x="8111" y="11603"/>
                  </a:cubicBezTo>
                  <a:cubicBezTo>
                    <a:pt x="8101" y="11603"/>
                    <a:pt x="8049" y="11633"/>
                    <a:pt x="8035" y="11643"/>
                  </a:cubicBezTo>
                  <a:cubicBezTo>
                    <a:pt x="7988" y="11672"/>
                    <a:pt x="7943" y="11762"/>
                    <a:pt x="7885" y="11730"/>
                  </a:cubicBezTo>
                  <a:cubicBezTo>
                    <a:pt x="7858" y="11700"/>
                    <a:pt x="7838" y="11708"/>
                    <a:pt x="7827" y="11755"/>
                  </a:cubicBezTo>
                  <a:cubicBezTo>
                    <a:pt x="7708" y="11755"/>
                    <a:pt x="7887" y="12038"/>
                    <a:pt x="7601" y="12038"/>
                  </a:cubicBezTo>
                  <a:cubicBezTo>
                    <a:pt x="7612" y="11938"/>
                    <a:pt x="7602" y="11840"/>
                    <a:pt x="7459" y="11840"/>
                  </a:cubicBezTo>
                  <a:cubicBezTo>
                    <a:pt x="7459" y="11962"/>
                    <a:pt x="7255" y="11938"/>
                    <a:pt x="7161" y="11925"/>
                  </a:cubicBezTo>
                  <a:cubicBezTo>
                    <a:pt x="7185" y="11831"/>
                    <a:pt x="7139" y="11763"/>
                    <a:pt x="7062" y="11712"/>
                  </a:cubicBezTo>
                  <a:cubicBezTo>
                    <a:pt x="7062" y="11639"/>
                    <a:pt x="7006" y="11546"/>
                    <a:pt x="7006" y="11429"/>
                  </a:cubicBezTo>
                  <a:cubicBezTo>
                    <a:pt x="6906" y="11429"/>
                    <a:pt x="7056" y="11117"/>
                    <a:pt x="6892" y="11117"/>
                  </a:cubicBezTo>
                  <a:cubicBezTo>
                    <a:pt x="6902" y="11134"/>
                    <a:pt x="6907" y="11153"/>
                    <a:pt x="6906" y="11174"/>
                  </a:cubicBezTo>
                  <a:cubicBezTo>
                    <a:pt x="6793" y="11174"/>
                    <a:pt x="6679" y="11194"/>
                    <a:pt x="6566" y="11174"/>
                  </a:cubicBezTo>
                  <a:cubicBezTo>
                    <a:pt x="6594" y="11071"/>
                    <a:pt x="6506" y="11060"/>
                    <a:pt x="6533" y="10951"/>
                  </a:cubicBezTo>
                  <a:cubicBezTo>
                    <a:pt x="6554" y="10862"/>
                    <a:pt x="6590" y="10783"/>
                    <a:pt x="6609" y="10692"/>
                  </a:cubicBezTo>
                  <a:cubicBezTo>
                    <a:pt x="6651" y="10692"/>
                    <a:pt x="6645" y="10564"/>
                    <a:pt x="6722" y="10564"/>
                  </a:cubicBezTo>
                  <a:cubicBezTo>
                    <a:pt x="6800" y="10519"/>
                    <a:pt x="6694" y="10393"/>
                    <a:pt x="6694" y="10508"/>
                  </a:cubicBezTo>
                  <a:cubicBezTo>
                    <a:pt x="6694" y="10508"/>
                    <a:pt x="6553" y="10558"/>
                    <a:pt x="6537" y="10564"/>
                  </a:cubicBezTo>
                  <a:cubicBezTo>
                    <a:pt x="6537" y="10573"/>
                    <a:pt x="6396" y="10708"/>
                    <a:pt x="6396" y="10607"/>
                  </a:cubicBezTo>
                  <a:cubicBezTo>
                    <a:pt x="6324" y="10635"/>
                    <a:pt x="6214" y="10778"/>
                    <a:pt x="6325" y="10805"/>
                  </a:cubicBezTo>
                  <a:cubicBezTo>
                    <a:pt x="6313" y="10864"/>
                    <a:pt x="6226" y="10910"/>
                    <a:pt x="6226" y="10919"/>
                  </a:cubicBezTo>
                  <a:cubicBezTo>
                    <a:pt x="6065" y="10920"/>
                    <a:pt x="6123" y="10908"/>
                    <a:pt x="6113" y="10833"/>
                  </a:cubicBezTo>
                  <a:cubicBezTo>
                    <a:pt x="6019" y="10833"/>
                    <a:pt x="5911" y="10621"/>
                    <a:pt x="5815" y="10621"/>
                  </a:cubicBezTo>
                  <a:cubicBezTo>
                    <a:pt x="5815" y="10530"/>
                    <a:pt x="5716" y="10443"/>
                    <a:pt x="5716" y="10323"/>
                  </a:cubicBezTo>
                  <a:cubicBezTo>
                    <a:pt x="5692" y="10323"/>
                    <a:pt x="5692" y="9898"/>
                    <a:pt x="5716" y="9898"/>
                  </a:cubicBezTo>
                  <a:cubicBezTo>
                    <a:pt x="5716" y="9682"/>
                    <a:pt x="5867" y="9502"/>
                    <a:pt x="6084" y="9480"/>
                  </a:cubicBezTo>
                  <a:cubicBezTo>
                    <a:pt x="6220" y="9466"/>
                    <a:pt x="6205" y="9562"/>
                    <a:pt x="6328" y="9580"/>
                  </a:cubicBezTo>
                  <a:cubicBezTo>
                    <a:pt x="6399" y="9590"/>
                    <a:pt x="6440" y="9558"/>
                    <a:pt x="6509" y="9530"/>
                  </a:cubicBezTo>
                  <a:cubicBezTo>
                    <a:pt x="6505" y="9471"/>
                    <a:pt x="6466" y="9455"/>
                    <a:pt x="6453" y="9402"/>
                  </a:cubicBezTo>
                  <a:cubicBezTo>
                    <a:pt x="6537" y="9402"/>
                    <a:pt x="6772" y="9417"/>
                    <a:pt x="6807" y="9487"/>
                  </a:cubicBezTo>
                  <a:cubicBezTo>
                    <a:pt x="6888" y="9521"/>
                    <a:pt x="6992" y="9430"/>
                    <a:pt x="7048" y="9509"/>
                  </a:cubicBezTo>
                  <a:cubicBezTo>
                    <a:pt x="7090" y="9567"/>
                    <a:pt x="7161" y="9754"/>
                    <a:pt x="7161" y="9813"/>
                  </a:cubicBezTo>
                  <a:cubicBezTo>
                    <a:pt x="7144" y="9813"/>
                    <a:pt x="7238" y="9954"/>
                    <a:pt x="7247" y="9969"/>
                  </a:cubicBezTo>
                  <a:cubicBezTo>
                    <a:pt x="7380" y="9967"/>
                    <a:pt x="7347" y="9863"/>
                    <a:pt x="7326" y="9763"/>
                  </a:cubicBezTo>
                  <a:cubicBezTo>
                    <a:pt x="7309" y="9681"/>
                    <a:pt x="7288" y="9431"/>
                    <a:pt x="7232" y="9374"/>
                  </a:cubicBezTo>
                  <a:cubicBezTo>
                    <a:pt x="7232" y="9134"/>
                    <a:pt x="7396" y="9159"/>
                    <a:pt x="7488" y="8977"/>
                  </a:cubicBezTo>
                  <a:cubicBezTo>
                    <a:pt x="7637" y="8977"/>
                    <a:pt x="7669" y="8737"/>
                    <a:pt x="7757" y="8679"/>
                  </a:cubicBezTo>
                  <a:cubicBezTo>
                    <a:pt x="7757" y="8649"/>
                    <a:pt x="7814" y="8459"/>
                    <a:pt x="7827" y="8452"/>
                  </a:cubicBezTo>
                  <a:cubicBezTo>
                    <a:pt x="7847" y="8338"/>
                    <a:pt x="7896" y="8341"/>
                    <a:pt x="7941" y="8268"/>
                  </a:cubicBezTo>
                  <a:cubicBezTo>
                    <a:pt x="7924" y="8268"/>
                    <a:pt x="8125" y="8118"/>
                    <a:pt x="8125" y="8141"/>
                  </a:cubicBezTo>
                  <a:cubicBezTo>
                    <a:pt x="8201" y="8090"/>
                    <a:pt x="8267" y="7931"/>
                    <a:pt x="8295" y="7843"/>
                  </a:cubicBezTo>
                  <a:cubicBezTo>
                    <a:pt x="8334" y="7843"/>
                    <a:pt x="8420" y="7763"/>
                    <a:pt x="8437" y="7730"/>
                  </a:cubicBezTo>
                  <a:cubicBezTo>
                    <a:pt x="8537" y="7730"/>
                    <a:pt x="8597" y="7673"/>
                    <a:pt x="8721" y="7673"/>
                  </a:cubicBezTo>
                  <a:cubicBezTo>
                    <a:pt x="8701" y="7713"/>
                    <a:pt x="8721" y="7704"/>
                    <a:pt x="8735" y="7772"/>
                  </a:cubicBezTo>
                  <a:cubicBezTo>
                    <a:pt x="8739" y="7771"/>
                    <a:pt x="8657" y="7790"/>
                    <a:pt x="8648" y="7769"/>
                  </a:cubicBezTo>
                  <a:cubicBezTo>
                    <a:pt x="8633" y="7825"/>
                    <a:pt x="8520" y="7840"/>
                    <a:pt x="8749" y="7814"/>
                  </a:cubicBezTo>
                  <a:cubicBezTo>
                    <a:pt x="8763" y="7784"/>
                    <a:pt x="8838" y="7757"/>
                    <a:pt x="8877" y="7744"/>
                  </a:cubicBezTo>
                  <a:cubicBezTo>
                    <a:pt x="8877" y="7671"/>
                    <a:pt x="8983" y="7722"/>
                    <a:pt x="9004" y="7658"/>
                  </a:cubicBezTo>
                  <a:cubicBezTo>
                    <a:pt x="8921" y="7654"/>
                    <a:pt x="8856" y="7622"/>
                    <a:pt x="8800" y="7530"/>
                  </a:cubicBezTo>
                  <a:cubicBezTo>
                    <a:pt x="8741" y="7435"/>
                    <a:pt x="8618" y="7304"/>
                    <a:pt x="8820" y="7304"/>
                  </a:cubicBezTo>
                  <a:cubicBezTo>
                    <a:pt x="8820" y="7275"/>
                    <a:pt x="8792" y="7291"/>
                    <a:pt x="8792" y="7262"/>
                  </a:cubicBezTo>
                  <a:cubicBezTo>
                    <a:pt x="8687" y="7291"/>
                    <a:pt x="8665" y="7361"/>
                    <a:pt x="8550" y="7361"/>
                  </a:cubicBezTo>
                  <a:cubicBezTo>
                    <a:pt x="8409" y="7408"/>
                    <a:pt x="8340" y="7547"/>
                    <a:pt x="8181" y="7545"/>
                  </a:cubicBezTo>
                  <a:cubicBezTo>
                    <a:pt x="8195" y="7402"/>
                    <a:pt x="8447" y="7114"/>
                    <a:pt x="8577" y="7072"/>
                  </a:cubicBezTo>
                  <a:cubicBezTo>
                    <a:pt x="8825" y="6993"/>
                    <a:pt x="9234" y="7212"/>
                    <a:pt x="9302" y="6907"/>
                  </a:cubicBezTo>
                  <a:cubicBezTo>
                    <a:pt x="9351" y="6913"/>
                    <a:pt x="9570" y="6991"/>
                    <a:pt x="9570" y="6893"/>
                  </a:cubicBezTo>
                  <a:cubicBezTo>
                    <a:pt x="9623" y="6893"/>
                    <a:pt x="9526" y="6794"/>
                    <a:pt x="9627" y="6794"/>
                  </a:cubicBezTo>
                  <a:cubicBezTo>
                    <a:pt x="9613" y="6724"/>
                    <a:pt x="9497" y="6638"/>
                    <a:pt x="9458" y="6638"/>
                  </a:cubicBezTo>
                  <a:cubicBezTo>
                    <a:pt x="9458" y="6482"/>
                    <a:pt x="9373" y="6652"/>
                    <a:pt x="9329" y="6652"/>
                  </a:cubicBezTo>
                  <a:cubicBezTo>
                    <a:pt x="9329" y="6550"/>
                    <a:pt x="9293" y="6559"/>
                    <a:pt x="9259" y="6524"/>
                  </a:cubicBezTo>
                  <a:cubicBezTo>
                    <a:pt x="9259" y="6449"/>
                    <a:pt x="9097" y="6334"/>
                    <a:pt x="9046" y="6255"/>
                  </a:cubicBezTo>
                  <a:cubicBezTo>
                    <a:pt x="8977" y="6255"/>
                    <a:pt x="8877" y="5906"/>
                    <a:pt x="8819" y="5943"/>
                  </a:cubicBezTo>
                  <a:cubicBezTo>
                    <a:pt x="8819" y="6029"/>
                    <a:pt x="8755" y="6142"/>
                    <a:pt x="8663" y="6142"/>
                  </a:cubicBezTo>
                  <a:cubicBezTo>
                    <a:pt x="8663" y="6199"/>
                    <a:pt x="8520" y="6173"/>
                    <a:pt x="8493" y="6170"/>
                  </a:cubicBezTo>
                  <a:cubicBezTo>
                    <a:pt x="8493" y="6087"/>
                    <a:pt x="8522" y="6159"/>
                    <a:pt x="8522" y="6113"/>
                  </a:cubicBezTo>
                  <a:cubicBezTo>
                    <a:pt x="8474" y="6113"/>
                    <a:pt x="8479" y="6053"/>
                    <a:pt x="8479" y="6043"/>
                  </a:cubicBezTo>
                  <a:cubicBezTo>
                    <a:pt x="8452" y="6043"/>
                    <a:pt x="8238" y="5833"/>
                    <a:pt x="8238" y="5788"/>
                  </a:cubicBezTo>
                  <a:cubicBezTo>
                    <a:pt x="8048" y="5851"/>
                    <a:pt x="8194" y="5771"/>
                    <a:pt x="8011" y="5688"/>
                  </a:cubicBezTo>
                  <a:cubicBezTo>
                    <a:pt x="7947" y="5856"/>
                    <a:pt x="7766" y="5717"/>
                    <a:pt x="7657" y="5717"/>
                  </a:cubicBezTo>
                  <a:cubicBezTo>
                    <a:pt x="7657" y="5740"/>
                    <a:pt x="7564" y="5704"/>
                    <a:pt x="7529" y="5717"/>
                  </a:cubicBezTo>
                  <a:cubicBezTo>
                    <a:pt x="7530" y="5816"/>
                    <a:pt x="7612" y="6029"/>
                    <a:pt x="7501" y="6057"/>
                  </a:cubicBezTo>
                  <a:cubicBezTo>
                    <a:pt x="7522" y="6132"/>
                    <a:pt x="7574" y="6082"/>
                    <a:pt x="7616" y="6132"/>
                  </a:cubicBezTo>
                  <a:cubicBezTo>
                    <a:pt x="7681" y="6210"/>
                    <a:pt x="7655" y="6350"/>
                    <a:pt x="7614" y="6440"/>
                  </a:cubicBezTo>
                  <a:cubicBezTo>
                    <a:pt x="7778" y="6503"/>
                    <a:pt x="7487" y="6634"/>
                    <a:pt x="7487" y="6553"/>
                  </a:cubicBezTo>
                  <a:cubicBezTo>
                    <a:pt x="7397" y="6578"/>
                    <a:pt x="7383" y="6692"/>
                    <a:pt x="7472" y="6751"/>
                  </a:cubicBezTo>
                  <a:cubicBezTo>
                    <a:pt x="7472" y="6809"/>
                    <a:pt x="7443" y="6908"/>
                    <a:pt x="7529" y="6908"/>
                  </a:cubicBezTo>
                  <a:cubicBezTo>
                    <a:pt x="7505" y="7002"/>
                    <a:pt x="7363" y="7012"/>
                    <a:pt x="7274" y="6979"/>
                  </a:cubicBezTo>
                  <a:cubicBezTo>
                    <a:pt x="7265" y="6950"/>
                    <a:pt x="7274" y="6940"/>
                    <a:pt x="7302" y="6950"/>
                  </a:cubicBezTo>
                  <a:cubicBezTo>
                    <a:pt x="7288" y="6896"/>
                    <a:pt x="7220" y="6737"/>
                    <a:pt x="7245" y="6737"/>
                  </a:cubicBezTo>
                  <a:cubicBezTo>
                    <a:pt x="7227" y="6683"/>
                    <a:pt x="7047" y="6397"/>
                    <a:pt x="7047" y="6553"/>
                  </a:cubicBezTo>
                  <a:cubicBezTo>
                    <a:pt x="6945" y="6553"/>
                    <a:pt x="6835" y="6575"/>
                    <a:pt x="6835" y="6453"/>
                  </a:cubicBezTo>
                  <a:cubicBezTo>
                    <a:pt x="6797" y="6441"/>
                    <a:pt x="6737" y="6413"/>
                    <a:pt x="6721" y="6383"/>
                  </a:cubicBezTo>
                  <a:cubicBezTo>
                    <a:pt x="6535" y="6356"/>
                    <a:pt x="6460" y="6335"/>
                    <a:pt x="6253" y="6298"/>
                  </a:cubicBezTo>
                  <a:cubicBezTo>
                    <a:pt x="6262" y="6212"/>
                    <a:pt x="6076" y="6055"/>
                    <a:pt x="5984" y="6000"/>
                  </a:cubicBezTo>
                  <a:cubicBezTo>
                    <a:pt x="5984" y="5789"/>
                    <a:pt x="5924" y="5594"/>
                    <a:pt x="6154" y="5561"/>
                  </a:cubicBezTo>
                  <a:cubicBezTo>
                    <a:pt x="6154" y="5593"/>
                    <a:pt x="6359" y="5498"/>
                    <a:pt x="6381" y="5490"/>
                  </a:cubicBezTo>
                  <a:cubicBezTo>
                    <a:pt x="6439" y="5373"/>
                    <a:pt x="6554" y="5554"/>
                    <a:pt x="6603" y="5380"/>
                  </a:cubicBezTo>
                  <a:cubicBezTo>
                    <a:pt x="6633" y="5275"/>
                    <a:pt x="6758" y="5210"/>
                    <a:pt x="6863" y="5249"/>
                  </a:cubicBezTo>
                  <a:cubicBezTo>
                    <a:pt x="6845" y="5381"/>
                    <a:pt x="6807" y="5518"/>
                    <a:pt x="6693" y="5518"/>
                  </a:cubicBezTo>
                  <a:cubicBezTo>
                    <a:pt x="6775" y="5588"/>
                    <a:pt x="6998" y="5490"/>
                    <a:pt x="7089" y="5490"/>
                  </a:cubicBezTo>
                  <a:cubicBezTo>
                    <a:pt x="7089" y="5499"/>
                    <a:pt x="7235" y="5518"/>
                    <a:pt x="7274" y="5518"/>
                  </a:cubicBezTo>
                  <a:cubicBezTo>
                    <a:pt x="7210" y="5433"/>
                    <a:pt x="6803" y="5361"/>
                    <a:pt x="6990" y="5221"/>
                  </a:cubicBezTo>
                  <a:cubicBezTo>
                    <a:pt x="6990" y="5181"/>
                    <a:pt x="7154" y="5180"/>
                    <a:pt x="7176" y="5093"/>
                  </a:cubicBezTo>
                  <a:cubicBezTo>
                    <a:pt x="7193" y="5025"/>
                    <a:pt x="7212" y="4832"/>
                    <a:pt x="7175" y="4819"/>
                  </a:cubicBezTo>
                  <a:cubicBezTo>
                    <a:pt x="7120" y="4800"/>
                    <a:pt x="7064" y="4827"/>
                    <a:pt x="6976" y="4810"/>
                  </a:cubicBezTo>
                  <a:cubicBezTo>
                    <a:pt x="6976" y="4780"/>
                    <a:pt x="6975" y="4753"/>
                    <a:pt x="6947" y="4753"/>
                  </a:cubicBezTo>
                  <a:cubicBezTo>
                    <a:pt x="6947" y="4841"/>
                    <a:pt x="6868" y="4758"/>
                    <a:pt x="6806" y="4781"/>
                  </a:cubicBezTo>
                  <a:cubicBezTo>
                    <a:pt x="6806" y="4803"/>
                    <a:pt x="6859" y="4867"/>
                    <a:pt x="6820" y="4867"/>
                  </a:cubicBezTo>
                  <a:cubicBezTo>
                    <a:pt x="6820" y="4998"/>
                    <a:pt x="6805" y="5126"/>
                    <a:pt x="6636" y="5150"/>
                  </a:cubicBezTo>
                  <a:cubicBezTo>
                    <a:pt x="6634" y="5058"/>
                    <a:pt x="6587" y="4883"/>
                    <a:pt x="6494" y="4852"/>
                  </a:cubicBezTo>
                  <a:cubicBezTo>
                    <a:pt x="6494" y="5125"/>
                    <a:pt x="6233" y="4739"/>
                    <a:pt x="6182" y="4696"/>
                  </a:cubicBezTo>
                  <a:cubicBezTo>
                    <a:pt x="6162" y="4615"/>
                    <a:pt x="6104" y="4580"/>
                    <a:pt x="6040" y="4555"/>
                  </a:cubicBezTo>
                  <a:cubicBezTo>
                    <a:pt x="5997" y="4665"/>
                    <a:pt x="5921" y="4566"/>
                    <a:pt x="5855" y="4681"/>
                  </a:cubicBezTo>
                  <a:cubicBezTo>
                    <a:pt x="5801" y="4775"/>
                    <a:pt x="5861" y="4763"/>
                    <a:pt x="5799" y="4866"/>
                  </a:cubicBezTo>
                  <a:cubicBezTo>
                    <a:pt x="5719" y="4866"/>
                    <a:pt x="5523" y="4812"/>
                    <a:pt x="5516" y="4895"/>
                  </a:cubicBezTo>
                  <a:cubicBezTo>
                    <a:pt x="5600" y="4897"/>
                    <a:pt x="5635" y="4916"/>
                    <a:pt x="5615" y="4994"/>
                  </a:cubicBezTo>
                  <a:cubicBezTo>
                    <a:pt x="5753" y="4994"/>
                    <a:pt x="5558" y="5081"/>
                    <a:pt x="5558" y="5093"/>
                  </a:cubicBezTo>
                  <a:cubicBezTo>
                    <a:pt x="5479" y="5093"/>
                    <a:pt x="5425" y="5125"/>
                    <a:pt x="5332" y="5110"/>
                  </a:cubicBezTo>
                  <a:cubicBezTo>
                    <a:pt x="5217" y="5092"/>
                    <a:pt x="5097" y="5071"/>
                    <a:pt x="4988" y="5035"/>
                  </a:cubicBezTo>
                  <a:cubicBezTo>
                    <a:pt x="4894" y="5003"/>
                    <a:pt x="4911" y="4952"/>
                    <a:pt x="4878" y="4952"/>
                  </a:cubicBezTo>
                  <a:cubicBezTo>
                    <a:pt x="4752" y="4742"/>
                    <a:pt x="5063" y="4867"/>
                    <a:pt x="5063" y="4881"/>
                  </a:cubicBezTo>
                  <a:cubicBezTo>
                    <a:pt x="5166" y="4881"/>
                    <a:pt x="5288" y="5015"/>
                    <a:pt x="5261" y="4796"/>
                  </a:cubicBezTo>
                  <a:cubicBezTo>
                    <a:pt x="5298" y="4805"/>
                    <a:pt x="5336" y="4810"/>
                    <a:pt x="5374" y="4810"/>
                  </a:cubicBezTo>
                  <a:cubicBezTo>
                    <a:pt x="5350" y="4712"/>
                    <a:pt x="5239" y="4762"/>
                    <a:pt x="5162" y="4767"/>
                  </a:cubicBezTo>
                  <a:cubicBezTo>
                    <a:pt x="5163" y="4707"/>
                    <a:pt x="5079" y="4569"/>
                    <a:pt x="5063" y="4569"/>
                  </a:cubicBezTo>
                  <a:cubicBezTo>
                    <a:pt x="5028" y="4464"/>
                    <a:pt x="5048" y="4459"/>
                    <a:pt x="5048" y="4370"/>
                  </a:cubicBezTo>
                  <a:cubicBezTo>
                    <a:pt x="5024" y="4377"/>
                    <a:pt x="4882" y="4473"/>
                    <a:pt x="4869" y="4443"/>
                  </a:cubicBezTo>
                  <a:cubicBezTo>
                    <a:pt x="6424" y="2990"/>
                    <a:pt x="8510" y="2099"/>
                    <a:pt x="10800" y="2099"/>
                  </a:cubicBezTo>
                  <a:cubicBezTo>
                    <a:pt x="13466" y="2099"/>
                    <a:pt x="15854" y="3307"/>
                    <a:pt x="17450" y="5201"/>
                  </a:cubicBezTo>
                  <a:cubicBezTo>
                    <a:pt x="17399" y="5342"/>
                    <a:pt x="17273" y="5227"/>
                    <a:pt x="17214" y="5335"/>
                  </a:cubicBezTo>
                  <a:cubicBezTo>
                    <a:pt x="17198" y="5335"/>
                    <a:pt x="17155" y="5462"/>
                    <a:pt x="17242" y="5462"/>
                  </a:cubicBezTo>
                  <a:cubicBezTo>
                    <a:pt x="17214" y="5576"/>
                    <a:pt x="17100" y="5560"/>
                    <a:pt x="17100" y="5462"/>
                  </a:cubicBezTo>
                  <a:cubicBezTo>
                    <a:pt x="17021" y="5462"/>
                    <a:pt x="16975" y="5549"/>
                    <a:pt x="16860" y="5547"/>
                  </a:cubicBezTo>
                  <a:cubicBezTo>
                    <a:pt x="16874" y="5475"/>
                    <a:pt x="16729" y="5264"/>
                    <a:pt x="16647" y="5264"/>
                  </a:cubicBezTo>
                  <a:cubicBezTo>
                    <a:pt x="16673" y="5212"/>
                    <a:pt x="16647" y="5259"/>
                    <a:pt x="16647" y="5207"/>
                  </a:cubicBezTo>
                  <a:cubicBezTo>
                    <a:pt x="16883" y="5207"/>
                    <a:pt x="17132" y="5165"/>
                    <a:pt x="17313" y="5165"/>
                  </a:cubicBezTo>
                  <a:cubicBezTo>
                    <a:pt x="17313" y="5035"/>
                    <a:pt x="16928" y="4871"/>
                    <a:pt x="16834" y="4921"/>
                  </a:cubicBezTo>
                  <a:cubicBezTo>
                    <a:pt x="16779" y="4951"/>
                    <a:pt x="16610" y="4867"/>
                    <a:pt x="16534" y="4867"/>
                  </a:cubicBezTo>
                  <a:cubicBezTo>
                    <a:pt x="16534" y="4811"/>
                    <a:pt x="16056" y="4812"/>
                    <a:pt x="15981" y="4810"/>
                  </a:cubicBezTo>
                  <a:cubicBezTo>
                    <a:pt x="15981" y="4715"/>
                    <a:pt x="15220" y="4925"/>
                    <a:pt x="15151" y="4930"/>
                  </a:cubicBezTo>
                  <a:cubicBezTo>
                    <a:pt x="14989" y="4943"/>
                    <a:pt x="14920" y="5039"/>
                    <a:pt x="14790" y="5150"/>
                  </a:cubicBezTo>
                  <a:cubicBezTo>
                    <a:pt x="14790" y="5149"/>
                    <a:pt x="14400" y="5476"/>
                    <a:pt x="14592" y="5476"/>
                  </a:cubicBezTo>
                  <a:cubicBezTo>
                    <a:pt x="14567" y="5700"/>
                    <a:pt x="13982" y="5675"/>
                    <a:pt x="13982" y="5817"/>
                  </a:cubicBezTo>
                  <a:cubicBezTo>
                    <a:pt x="13955" y="5824"/>
                    <a:pt x="13783" y="5780"/>
                    <a:pt x="13868" y="5929"/>
                  </a:cubicBezTo>
                  <a:cubicBezTo>
                    <a:pt x="13854" y="5929"/>
                    <a:pt x="14001" y="6095"/>
                    <a:pt x="14011" y="6114"/>
                  </a:cubicBezTo>
                  <a:cubicBezTo>
                    <a:pt x="14133" y="6114"/>
                    <a:pt x="14238" y="6170"/>
                    <a:pt x="14393" y="6170"/>
                  </a:cubicBezTo>
                  <a:cubicBezTo>
                    <a:pt x="14410" y="6137"/>
                    <a:pt x="14478" y="6120"/>
                    <a:pt x="14521" y="6114"/>
                  </a:cubicBezTo>
                  <a:cubicBezTo>
                    <a:pt x="14528" y="6201"/>
                    <a:pt x="14597" y="6383"/>
                    <a:pt x="14649" y="6383"/>
                  </a:cubicBezTo>
                  <a:cubicBezTo>
                    <a:pt x="14649" y="6464"/>
                    <a:pt x="14690" y="6592"/>
                    <a:pt x="14535" y="6511"/>
                  </a:cubicBezTo>
                  <a:cubicBezTo>
                    <a:pt x="14513" y="6494"/>
                    <a:pt x="14508" y="6379"/>
                    <a:pt x="14502" y="6337"/>
                  </a:cubicBezTo>
                  <a:cubicBezTo>
                    <a:pt x="14486" y="6228"/>
                    <a:pt x="14370" y="6386"/>
                    <a:pt x="14266" y="6369"/>
                  </a:cubicBezTo>
                  <a:cubicBezTo>
                    <a:pt x="14266" y="6449"/>
                    <a:pt x="14250" y="6666"/>
                    <a:pt x="14336" y="6695"/>
                  </a:cubicBezTo>
                  <a:cubicBezTo>
                    <a:pt x="14297" y="6813"/>
                    <a:pt x="14137" y="6732"/>
                    <a:pt x="14068" y="6837"/>
                  </a:cubicBezTo>
                  <a:cubicBezTo>
                    <a:pt x="14009" y="6837"/>
                    <a:pt x="13912" y="7011"/>
                    <a:pt x="13912" y="6893"/>
                  </a:cubicBezTo>
                  <a:cubicBezTo>
                    <a:pt x="13820" y="6954"/>
                    <a:pt x="13920" y="7118"/>
                    <a:pt x="13742" y="7021"/>
                  </a:cubicBezTo>
                  <a:cubicBezTo>
                    <a:pt x="13735" y="7060"/>
                    <a:pt x="13738" y="7113"/>
                    <a:pt x="13727" y="7177"/>
                  </a:cubicBezTo>
                  <a:cubicBezTo>
                    <a:pt x="13840" y="7177"/>
                    <a:pt x="13706" y="7262"/>
                    <a:pt x="13671" y="7262"/>
                  </a:cubicBezTo>
                  <a:cubicBezTo>
                    <a:pt x="13671" y="7386"/>
                    <a:pt x="13544" y="7255"/>
                    <a:pt x="13515" y="7234"/>
                  </a:cubicBezTo>
                  <a:cubicBezTo>
                    <a:pt x="13512" y="7240"/>
                    <a:pt x="13508" y="7245"/>
                    <a:pt x="13500" y="7247"/>
                  </a:cubicBezTo>
                  <a:cubicBezTo>
                    <a:pt x="13607" y="7428"/>
                    <a:pt x="13337" y="7343"/>
                    <a:pt x="13263" y="7302"/>
                  </a:cubicBezTo>
                  <a:cubicBezTo>
                    <a:pt x="13176" y="7253"/>
                    <a:pt x="13299" y="7384"/>
                    <a:pt x="13358" y="7404"/>
                  </a:cubicBezTo>
                  <a:cubicBezTo>
                    <a:pt x="13358" y="7492"/>
                    <a:pt x="13655" y="7652"/>
                    <a:pt x="13486" y="7829"/>
                  </a:cubicBezTo>
                  <a:cubicBezTo>
                    <a:pt x="13486" y="7881"/>
                    <a:pt x="13491" y="7886"/>
                    <a:pt x="13543" y="7886"/>
                  </a:cubicBezTo>
                  <a:cubicBezTo>
                    <a:pt x="13543" y="8010"/>
                    <a:pt x="13390" y="7988"/>
                    <a:pt x="13302" y="7971"/>
                  </a:cubicBezTo>
                  <a:cubicBezTo>
                    <a:pt x="13340" y="7898"/>
                    <a:pt x="13312" y="7860"/>
                    <a:pt x="13217" y="7857"/>
                  </a:cubicBezTo>
                  <a:cubicBezTo>
                    <a:pt x="13217" y="7966"/>
                    <a:pt x="12989" y="7906"/>
                    <a:pt x="12891" y="7942"/>
                  </a:cubicBezTo>
                  <a:cubicBezTo>
                    <a:pt x="12873" y="7906"/>
                    <a:pt x="12866" y="7895"/>
                    <a:pt x="12834" y="7886"/>
                  </a:cubicBezTo>
                  <a:cubicBezTo>
                    <a:pt x="12807" y="7951"/>
                    <a:pt x="12764" y="8396"/>
                    <a:pt x="12778" y="8396"/>
                  </a:cubicBezTo>
                  <a:cubicBezTo>
                    <a:pt x="12778" y="8571"/>
                    <a:pt x="12916" y="8683"/>
                    <a:pt x="13075" y="8736"/>
                  </a:cubicBezTo>
                  <a:cubicBezTo>
                    <a:pt x="13075" y="8692"/>
                    <a:pt x="13445" y="8720"/>
                    <a:pt x="13460" y="8660"/>
                  </a:cubicBezTo>
                  <a:cubicBezTo>
                    <a:pt x="13491" y="8540"/>
                    <a:pt x="13592" y="8537"/>
                    <a:pt x="13614" y="8410"/>
                  </a:cubicBezTo>
                  <a:cubicBezTo>
                    <a:pt x="13624" y="8351"/>
                    <a:pt x="13808" y="7901"/>
                    <a:pt x="13813" y="7900"/>
                  </a:cubicBezTo>
                  <a:cubicBezTo>
                    <a:pt x="13813" y="7883"/>
                    <a:pt x="14150" y="7991"/>
                    <a:pt x="14209" y="7871"/>
                  </a:cubicBezTo>
                  <a:cubicBezTo>
                    <a:pt x="14239" y="7871"/>
                    <a:pt x="14316" y="7844"/>
                    <a:pt x="14336" y="7815"/>
                  </a:cubicBezTo>
                  <a:cubicBezTo>
                    <a:pt x="14446" y="7829"/>
                    <a:pt x="14471" y="8027"/>
                    <a:pt x="14535" y="8027"/>
                  </a:cubicBezTo>
                  <a:cubicBezTo>
                    <a:pt x="14613" y="8144"/>
                    <a:pt x="14798" y="8114"/>
                    <a:pt x="14861" y="8240"/>
                  </a:cubicBezTo>
                  <a:cubicBezTo>
                    <a:pt x="14953" y="8240"/>
                    <a:pt x="14960" y="8478"/>
                    <a:pt x="14960" y="8566"/>
                  </a:cubicBezTo>
                  <a:cubicBezTo>
                    <a:pt x="15066" y="8486"/>
                    <a:pt x="15079" y="8416"/>
                    <a:pt x="15055" y="8335"/>
                  </a:cubicBezTo>
                  <a:cubicBezTo>
                    <a:pt x="15013" y="8194"/>
                    <a:pt x="15167" y="8362"/>
                    <a:pt x="15215" y="8297"/>
                  </a:cubicBezTo>
                  <a:cubicBezTo>
                    <a:pt x="15148" y="8297"/>
                    <a:pt x="15163" y="8166"/>
                    <a:pt x="15031" y="8198"/>
                  </a:cubicBezTo>
                  <a:cubicBezTo>
                    <a:pt x="15022" y="8161"/>
                    <a:pt x="15017" y="8123"/>
                    <a:pt x="15017" y="8084"/>
                  </a:cubicBezTo>
                  <a:cubicBezTo>
                    <a:pt x="14837" y="8114"/>
                    <a:pt x="14852" y="7842"/>
                    <a:pt x="14705" y="7872"/>
                  </a:cubicBezTo>
                  <a:cubicBezTo>
                    <a:pt x="14688" y="7805"/>
                    <a:pt x="14604" y="7784"/>
                    <a:pt x="14650" y="7702"/>
                  </a:cubicBezTo>
                  <a:cubicBezTo>
                    <a:pt x="14722" y="7572"/>
                    <a:pt x="14958" y="7957"/>
                    <a:pt x="15059" y="7957"/>
                  </a:cubicBezTo>
                  <a:cubicBezTo>
                    <a:pt x="15083" y="8004"/>
                    <a:pt x="15243" y="8020"/>
                    <a:pt x="15243" y="8056"/>
                  </a:cubicBezTo>
                  <a:cubicBezTo>
                    <a:pt x="15327" y="8084"/>
                    <a:pt x="15286" y="8221"/>
                    <a:pt x="15286" y="8297"/>
                  </a:cubicBezTo>
                  <a:cubicBezTo>
                    <a:pt x="15365" y="8297"/>
                    <a:pt x="15338" y="8340"/>
                    <a:pt x="15371" y="8396"/>
                  </a:cubicBezTo>
                  <a:cubicBezTo>
                    <a:pt x="15484" y="8453"/>
                    <a:pt x="15420" y="8667"/>
                    <a:pt x="15612" y="8708"/>
                  </a:cubicBezTo>
                  <a:cubicBezTo>
                    <a:pt x="15612" y="8636"/>
                    <a:pt x="15796" y="8495"/>
                    <a:pt x="15683" y="8495"/>
                  </a:cubicBezTo>
                  <a:cubicBezTo>
                    <a:pt x="15692" y="8437"/>
                    <a:pt x="15559" y="8180"/>
                    <a:pt x="15744" y="8216"/>
                  </a:cubicBezTo>
                  <a:cubicBezTo>
                    <a:pt x="15810" y="8229"/>
                    <a:pt x="15917" y="8234"/>
                    <a:pt x="15938" y="8313"/>
                  </a:cubicBezTo>
                  <a:cubicBezTo>
                    <a:pt x="15977" y="8469"/>
                    <a:pt x="15944" y="8555"/>
                    <a:pt x="16066" y="8665"/>
                  </a:cubicBezTo>
                  <a:cubicBezTo>
                    <a:pt x="16142" y="8819"/>
                    <a:pt x="16411" y="8648"/>
                    <a:pt x="16448" y="8722"/>
                  </a:cubicBezTo>
                  <a:cubicBezTo>
                    <a:pt x="16474" y="8722"/>
                    <a:pt x="16646" y="8794"/>
                    <a:pt x="16646" y="8736"/>
                  </a:cubicBezTo>
                  <a:cubicBezTo>
                    <a:pt x="16724" y="8711"/>
                    <a:pt x="16747" y="8694"/>
                    <a:pt x="16845" y="8694"/>
                  </a:cubicBezTo>
                  <a:cubicBezTo>
                    <a:pt x="16845" y="8792"/>
                    <a:pt x="16810" y="8918"/>
                    <a:pt x="16792" y="9001"/>
                  </a:cubicBezTo>
                  <a:cubicBezTo>
                    <a:pt x="16778" y="9068"/>
                    <a:pt x="16710" y="9131"/>
                    <a:pt x="16732" y="9218"/>
                  </a:cubicBezTo>
                  <a:cubicBezTo>
                    <a:pt x="16667" y="9218"/>
                    <a:pt x="16677" y="9303"/>
                    <a:pt x="16746" y="9303"/>
                  </a:cubicBezTo>
                  <a:cubicBezTo>
                    <a:pt x="16746" y="9434"/>
                    <a:pt x="16592" y="9413"/>
                    <a:pt x="16490" y="9402"/>
                  </a:cubicBezTo>
                  <a:cubicBezTo>
                    <a:pt x="16519" y="9500"/>
                    <a:pt x="16689" y="9710"/>
                    <a:pt x="16760" y="9757"/>
                  </a:cubicBezTo>
                  <a:cubicBezTo>
                    <a:pt x="16789" y="9843"/>
                    <a:pt x="16860" y="9994"/>
                    <a:pt x="16930" y="10040"/>
                  </a:cubicBezTo>
                  <a:cubicBezTo>
                    <a:pt x="16941" y="10105"/>
                    <a:pt x="17007" y="10284"/>
                    <a:pt x="17058" y="10309"/>
                  </a:cubicBezTo>
                  <a:cubicBezTo>
                    <a:pt x="17058" y="10407"/>
                    <a:pt x="17393" y="11032"/>
                    <a:pt x="17313" y="11032"/>
                  </a:cubicBezTo>
                  <a:cubicBezTo>
                    <a:pt x="17344" y="11084"/>
                    <a:pt x="17379" y="11107"/>
                    <a:pt x="17369" y="11160"/>
                  </a:cubicBezTo>
                  <a:cubicBezTo>
                    <a:pt x="17496" y="11160"/>
                    <a:pt x="17446" y="11471"/>
                    <a:pt x="17709" y="11471"/>
                  </a:cubicBezTo>
                  <a:cubicBezTo>
                    <a:pt x="17728" y="11433"/>
                    <a:pt x="17941" y="11358"/>
                    <a:pt x="17993" y="11358"/>
                  </a:cubicBezTo>
                  <a:cubicBezTo>
                    <a:pt x="18041" y="11263"/>
                    <a:pt x="18301" y="11188"/>
                    <a:pt x="18375" y="11188"/>
                  </a:cubicBezTo>
                  <a:cubicBezTo>
                    <a:pt x="18350" y="11111"/>
                    <a:pt x="18772" y="10928"/>
                    <a:pt x="18772" y="10890"/>
                  </a:cubicBezTo>
                  <a:cubicBezTo>
                    <a:pt x="18825" y="10871"/>
                    <a:pt x="18871" y="10761"/>
                    <a:pt x="18871" y="10699"/>
                  </a:cubicBezTo>
                  <a:cubicBezTo>
                    <a:pt x="18871" y="10603"/>
                    <a:pt x="18942" y="10596"/>
                    <a:pt x="18942" y="10522"/>
                  </a:cubicBezTo>
                  <a:cubicBezTo>
                    <a:pt x="19056" y="10446"/>
                    <a:pt x="19083" y="10254"/>
                    <a:pt x="18928" y="10210"/>
                  </a:cubicBezTo>
                  <a:cubicBezTo>
                    <a:pt x="18955" y="10373"/>
                    <a:pt x="18814" y="10287"/>
                    <a:pt x="18834" y="10243"/>
                  </a:cubicBezTo>
                  <a:cubicBezTo>
                    <a:pt x="18865" y="10178"/>
                    <a:pt x="18819" y="10152"/>
                    <a:pt x="18772" y="10097"/>
                  </a:cubicBezTo>
                  <a:cubicBezTo>
                    <a:pt x="18718" y="10070"/>
                    <a:pt x="18783" y="10009"/>
                    <a:pt x="18729" y="9969"/>
                  </a:cubicBezTo>
                  <a:cubicBezTo>
                    <a:pt x="18658" y="10146"/>
                    <a:pt x="18520" y="10224"/>
                    <a:pt x="18375" y="10224"/>
                  </a:cubicBezTo>
                  <a:cubicBezTo>
                    <a:pt x="18334" y="10107"/>
                    <a:pt x="18463" y="10258"/>
                    <a:pt x="18358" y="10097"/>
                  </a:cubicBezTo>
                  <a:cubicBezTo>
                    <a:pt x="18327" y="10050"/>
                    <a:pt x="18318" y="9998"/>
                    <a:pt x="18332" y="9941"/>
                  </a:cubicBezTo>
                  <a:cubicBezTo>
                    <a:pt x="18314" y="9941"/>
                    <a:pt x="18317" y="9936"/>
                    <a:pt x="18304" y="9926"/>
                  </a:cubicBezTo>
                  <a:cubicBezTo>
                    <a:pt x="18279" y="10077"/>
                    <a:pt x="18295" y="10097"/>
                    <a:pt x="18190" y="10097"/>
                  </a:cubicBezTo>
                  <a:cubicBezTo>
                    <a:pt x="18172" y="10045"/>
                    <a:pt x="18273" y="10019"/>
                    <a:pt x="18191" y="9939"/>
                  </a:cubicBezTo>
                  <a:cubicBezTo>
                    <a:pt x="18158" y="9908"/>
                    <a:pt x="18134" y="9823"/>
                    <a:pt x="18134" y="9785"/>
                  </a:cubicBezTo>
                  <a:cubicBezTo>
                    <a:pt x="18088" y="9754"/>
                    <a:pt x="17978" y="9575"/>
                    <a:pt x="18005" y="9526"/>
                  </a:cubicBezTo>
                  <a:cubicBezTo>
                    <a:pt x="18105" y="9345"/>
                    <a:pt x="18341" y="9758"/>
                    <a:pt x="18318" y="9827"/>
                  </a:cubicBezTo>
                  <a:cubicBezTo>
                    <a:pt x="18332" y="9822"/>
                    <a:pt x="18336" y="9827"/>
                    <a:pt x="18332" y="9841"/>
                  </a:cubicBezTo>
                  <a:cubicBezTo>
                    <a:pt x="18615" y="9756"/>
                    <a:pt x="18856" y="10026"/>
                    <a:pt x="19140" y="10026"/>
                  </a:cubicBezTo>
                  <a:cubicBezTo>
                    <a:pt x="19191" y="10047"/>
                    <a:pt x="19347" y="10079"/>
                    <a:pt x="19465" y="10072"/>
                  </a:cubicBezTo>
                  <a:cubicBezTo>
                    <a:pt x="19485" y="10312"/>
                    <a:pt x="19498" y="10554"/>
                    <a:pt x="19498" y="10799"/>
                  </a:cubicBezTo>
                  <a:cubicBezTo>
                    <a:pt x="19500" y="12687"/>
                    <a:pt x="18894" y="14433"/>
                    <a:pt x="17869" y="15860"/>
                  </a:cubicBezTo>
                  <a:close/>
                  <a:moveTo>
                    <a:pt x="16109" y="8099"/>
                  </a:moveTo>
                  <a:cubicBezTo>
                    <a:pt x="16087" y="7865"/>
                    <a:pt x="16229" y="7741"/>
                    <a:pt x="16321" y="7532"/>
                  </a:cubicBezTo>
                  <a:cubicBezTo>
                    <a:pt x="16482" y="7516"/>
                    <a:pt x="16539" y="7556"/>
                    <a:pt x="16534" y="7702"/>
                  </a:cubicBezTo>
                  <a:cubicBezTo>
                    <a:pt x="16648" y="7702"/>
                    <a:pt x="16556" y="7834"/>
                    <a:pt x="16708" y="7776"/>
                  </a:cubicBezTo>
                  <a:cubicBezTo>
                    <a:pt x="16745" y="7724"/>
                    <a:pt x="16796" y="7709"/>
                    <a:pt x="16860" y="7731"/>
                  </a:cubicBezTo>
                  <a:cubicBezTo>
                    <a:pt x="16959" y="7731"/>
                    <a:pt x="16986" y="7787"/>
                    <a:pt x="17059" y="7787"/>
                  </a:cubicBezTo>
                  <a:cubicBezTo>
                    <a:pt x="17129" y="7929"/>
                    <a:pt x="17351" y="7886"/>
                    <a:pt x="17342" y="8142"/>
                  </a:cubicBezTo>
                  <a:cubicBezTo>
                    <a:pt x="17504" y="8142"/>
                    <a:pt x="17200" y="8306"/>
                    <a:pt x="17200" y="8269"/>
                  </a:cubicBezTo>
                  <a:cubicBezTo>
                    <a:pt x="17019" y="8321"/>
                    <a:pt x="16979" y="8142"/>
                    <a:pt x="16902" y="8142"/>
                  </a:cubicBezTo>
                  <a:cubicBezTo>
                    <a:pt x="16902" y="8309"/>
                    <a:pt x="16808" y="8113"/>
                    <a:pt x="16789" y="8113"/>
                  </a:cubicBezTo>
                  <a:cubicBezTo>
                    <a:pt x="16789" y="8170"/>
                    <a:pt x="16242" y="8203"/>
                    <a:pt x="16151" y="8198"/>
                  </a:cubicBezTo>
                  <a:cubicBezTo>
                    <a:pt x="16164" y="8130"/>
                    <a:pt x="16176" y="8115"/>
                    <a:pt x="16109" y="8099"/>
                  </a:cubicBezTo>
                  <a:close/>
                  <a:moveTo>
                    <a:pt x="16109" y="80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5" name="AutoShape 91"/>
            <p:cNvSpPr>
              <a:spLocks/>
            </p:cNvSpPr>
            <p:nvPr/>
          </p:nvSpPr>
          <p:spPr bwMode="auto">
            <a:xfrm>
              <a:off x="304" y="144"/>
              <a:ext cx="22" cy="7"/>
            </a:xfrm>
            <a:custGeom>
              <a:avLst/>
              <a:gdLst>
                <a:gd name="T0" fmla="*/ 0 w 20542"/>
                <a:gd name="T1" fmla="*/ 0 h 17263"/>
                <a:gd name="T2" fmla="*/ 0 w 20542"/>
                <a:gd name="T3" fmla="*/ 0 h 17263"/>
                <a:gd name="T4" fmla="*/ 0 w 20542"/>
                <a:gd name="T5" fmla="*/ 0 h 17263"/>
                <a:gd name="T6" fmla="*/ 0 w 20542"/>
                <a:gd name="T7" fmla="*/ 0 h 17263"/>
                <a:gd name="T8" fmla="*/ 0 w 20542"/>
                <a:gd name="T9" fmla="*/ 0 h 17263"/>
                <a:gd name="T10" fmla="*/ 0 w 20542"/>
                <a:gd name="T11" fmla="*/ 0 h 17263"/>
                <a:gd name="T12" fmla="*/ 0 w 20542"/>
                <a:gd name="T13" fmla="*/ 0 h 17263"/>
                <a:gd name="T14" fmla="*/ 0 w 20542"/>
                <a:gd name="T15" fmla="*/ 0 h 17263"/>
                <a:gd name="T16" fmla="*/ 0 w 20542"/>
                <a:gd name="T17" fmla="*/ 0 h 17263"/>
                <a:gd name="T18" fmla="*/ 0 w 20542"/>
                <a:gd name="T19" fmla="*/ 0 h 17263"/>
                <a:gd name="T20" fmla="*/ 0 w 20542"/>
                <a:gd name="T21" fmla="*/ 0 h 17263"/>
                <a:gd name="T22" fmla="*/ 0 w 20542"/>
                <a:gd name="T23" fmla="*/ 0 h 17263"/>
                <a:gd name="T24" fmla="*/ 0 w 20542"/>
                <a:gd name="T25" fmla="*/ 0 h 17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42" h="17263">
                  <a:moveTo>
                    <a:pt x="19936" y="4186"/>
                  </a:moveTo>
                  <a:cubicBezTo>
                    <a:pt x="18293" y="6058"/>
                    <a:pt x="18766" y="9572"/>
                    <a:pt x="16483" y="7506"/>
                  </a:cubicBezTo>
                  <a:cubicBezTo>
                    <a:pt x="16483" y="-3197"/>
                    <a:pt x="15350" y="3479"/>
                    <a:pt x="11192" y="4910"/>
                  </a:cubicBezTo>
                  <a:cubicBezTo>
                    <a:pt x="10429" y="5139"/>
                    <a:pt x="5153" y="9537"/>
                    <a:pt x="5153" y="7506"/>
                  </a:cubicBezTo>
                  <a:cubicBezTo>
                    <a:pt x="5095" y="7506"/>
                    <a:pt x="5320" y="3196"/>
                    <a:pt x="5153" y="1660"/>
                  </a:cubicBezTo>
                  <a:cubicBezTo>
                    <a:pt x="4048" y="936"/>
                    <a:pt x="4819" y="1660"/>
                    <a:pt x="4819" y="0"/>
                  </a:cubicBezTo>
                  <a:cubicBezTo>
                    <a:pt x="4281" y="0"/>
                    <a:pt x="349" y="4186"/>
                    <a:pt x="349" y="4186"/>
                  </a:cubicBezTo>
                  <a:cubicBezTo>
                    <a:pt x="3714" y="4186"/>
                    <a:pt x="0" y="10915"/>
                    <a:pt x="0" y="13316"/>
                  </a:cubicBezTo>
                  <a:cubicBezTo>
                    <a:pt x="2602" y="14058"/>
                    <a:pt x="4339" y="16655"/>
                    <a:pt x="6519" y="16655"/>
                  </a:cubicBezTo>
                  <a:cubicBezTo>
                    <a:pt x="6519" y="18403"/>
                    <a:pt x="12450" y="15824"/>
                    <a:pt x="13235" y="15824"/>
                  </a:cubicBezTo>
                  <a:cubicBezTo>
                    <a:pt x="15778" y="15824"/>
                    <a:pt x="17406" y="14729"/>
                    <a:pt x="19412" y="11621"/>
                  </a:cubicBezTo>
                  <a:cubicBezTo>
                    <a:pt x="21600" y="8265"/>
                    <a:pt x="19936" y="8530"/>
                    <a:pt x="19936" y="4186"/>
                  </a:cubicBezTo>
                  <a:close/>
                  <a:moveTo>
                    <a:pt x="19936" y="418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6" name="AutoShape 92"/>
            <p:cNvSpPr>
              <a:spLocks/>
            </p:cNvSpPr>
            <p:nvPr/>
          </p:nvSpPr>
          <p:spPr bwMode="auto">
            <a:xfrm>
              <a:off x="352" y="168"/>
              <a:ext cx="18" cy="23"/>
            </a:xfrm>
            <a:custGeom>
              <a:avLst/>
              <a:gdLst>
                <a:gd name="T0" fmla="*/ 0 w 20330"/>
                <a:gd name="T1" fmla="*/ 0 h 21462"/>
                <a:gd name="T2" fmla="*/ 0 w 20330"/>
                <a:gd name="T3" fmla="*/ 0 h 21462"/>
                <a:gd name="T4" fmla="*/ 0 w 20330"/>
                <a:gd name="T5" fmla="*/ 0 h 21462"/>
                <a:gd name="T6" fmla="*/ 0 w 20330"/>
                <a:gd name="T7" fmla="*/ 0 h 21462"/>
                <a:gd name="T8" fmla="*/ 0 w 20330"/>
                <a:gd name="T9" fmla="*/ 0 h 21462"/>
                <a:gd name="T10" fmla="*/ 0 w 20330"/>
                <a:gd name="T11" fmla="*/ 0 h 21462"/>
                <a:gd name="T12" fmla="*/ 0 w 20330"/>
                <a:gd name="T13" fmla="*/ 0 h 21462"/>
                <a:gd name="T14" fmla="*/ 0 w 20330"/>
                <a:gd name="T15" fmla="*/ 0 h 21462"/>
                <a:gd name="T16" fmla="*/ 0 w 20330"/>
                <a:gd name="T17" fmla="*/ 0 h 21462"/>
                <a:gd name="T18" fmla="*/ 0 w 20330"/>
                <a:gd name="T19" fmla="*/ 0 h 21462"/>
                <a:gd name="T20" fmla="*/ 0 w 20330"/>
                <a:gd name="T21" fmla="*/ 0 h 21462"/>
                <a:gd name="T22" fmla="*/ 0 w 20330"/>
                <a:gd name="T23" fmla="*/ 0 h 21462"/>
                <a:gd name="T24" fmla="*/ 0 w 20330"/>
                <a:gd name="T25" fmla="*/ 0 h 21462"/>
                <a:gd name="T26" fmla="*/ 0 w 20330"/>
                <a:gd name="T27" fmla="*/ 0 h 21462"/>
                <a:gd name="T28" fmla="*/ 0 w 20330"/>
                <a:gd name="T29" fmla="*/ 0 h 21462"/>
                <a:gd name="T30" fmla="*/ 0 w 20330"/>
                <a:gd name="T31" fmla="*/ 0 h 21462"/>
                <a:gd name="T32" fmla="*/ 0 w 20330"/>
                <a:gd name="T33" fmla="*/ 0 h 21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30" h="21462">
                  <a:moveTo>
                    <a:pt x="1685" y="9330"/>
                  </a:moveTo>
                  <a:cubicBezTo>
                    <a:pt x="5927" y="9330"/>
                    <a:pt x="6974" y="10452"/>
                    <a:pt x="7227" y="14183"/>
                  </a:cubicBezTo>
                  <a:cubicBezTo>
                    <a:pt x="12255" y="15539"/>
                    <a:pt x="3833" y="15223"/>
                    <a:pt x="3391" y="15223"/>
                  </a:cubicBezTo>
                  <a:cubicBezTo>
                    <a:pt x="3319" y="16960"/>
                    <a:pt x="268" y="20457"/>
                    <a:pt x="4176" y="19489"/>
                  </a:cubicBezTo>
                  <a:cubicBezTo>
                    <a:pt x="7019" y="18785"/>
                    <a:pt x="7633" y="18947"/>
                    <a:pt x="7651" y="21461"/>
                  </a:cubicBezTo>
                  <a:cubicBezTo>
                    <a:pt x="11424" y="21461"/>
                    <a:pt x="16723" y="21600"/>
                    <a:pt x="18745" y="18346"/>
                  </a:cubicBezTo>
                  <a:cubicBezTo>
                    <a:pt x="20776" y="18346"/>
                    <a:pt x="20938" y="16755"/>
                    <a:pt x="18745" y="16264"/>
                  </a:cubicBezTo>
                  <a:cubicBezTo>
                    <a:pt x="18745" y="18089"/>
                    <a:pt x="18853" y="18001"/>
                    <a:pt x="16605" y="18001"/>
                  </a:cubicBezTo>
                  <a:cubicBezTo>
                    <a:pt x="17427" y="14256"/>
                    <a:pt x="16840" y="11075"/>
                    <a:pt x="12769" y="11075"/>
                  </a:cubicBezTo>
                  <a:cubicBezTo>
                    <a:pt x="13428" y="9477"/>
                    <a:pt x="11731" y="8238"/>
                    <a:pt x="10079" y="7183"/>
                  </a:cubicBezTo>
                  <a:cubicBezTo>
                    <a:pt x="6965" y="5197"/>
                    <a:pt x="10152" y="4742"/>
                    <a:pt x="10639" y="2419"/>
                  </a:cubicBezTo>
                  <a:cubicBezTo>
                    <a:pt x="8337" y="2880"/>
                    <a:pt x="8274" y="4471"/>
                    <a:pt x="5097" y="4500"/>
                  </a:cubicBezTo>
                  <a:cubicBezTo>
                    <a:pt x="5097" y="3951"/>
                    <a:pt x="5783" y="2265"/>
                    <a:pt x="5214" y="2082"/>
                  </a:cubicBezTo>
                  <a:cubicBezTo>
                    <a:pt x="5972" y="2074"/>
                    <a:pt x="8987" y="0"/>
                    <a:pt x="5530" y="0"/>
                  </a:cubicBezTo>
                  <a:cubicBezTo>
                    <a:pt x="4032" y="4486"/>
                    <a:pt x="-662" y="88"/>
                    <a:pt x="78" y="4200"/>
                  </a:cubicBezTo>
                  <a:cubicBezTo>
                    <a:pt x="593" y="6970"/>
                    <a:pt x="1685" y="6780"/>
                    <a:pt x="1685" y="9330"/>
                  </a:cubicBezTo>
                  <a:close/>
                  <a:moveTo>
                    <a:pt x="1685" y="93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7" name="AutoShape 93"/>
            <p:cNvSpPr>
              <a:spLocks/>
            </p:cNvSpPr>
            <p:nvPr/>
          </p:nvSpPr>
          <p:spPr bwMode="auto">
            <a:xfrm>
              <a:off x="336" y="176"/>
              <a:ext cx="9" cy="11"/>
            </a:xfrm>
            <a:custGeom>
              <a:avLst/>
              <a:gdLst>
                <a:gd name="T0" fmla="*/ 0 w 15938"/>
                <a:gd name="T1" fmla="*/ 0 h 19489"/>
                <a:gd name="T2" fmla="*/ 0 w 15938"/>
                <a:gd name="T3" fmla="*/ 0 h 19489"/>
                <a:gd name="T4" fmla="*/ 0 w 15938"/>
                <a:gd name="T5" fmla="*/ 0 h 19489"/>
                <a:gd name="T6" fmla="*/ 0 w 15938"/>
                <a:gd name="T7" fmla="*/ 0 h 19489"/>
                <a:gd name="T8" fmla="*/ 0 w 15938"/>
                <a:gd name="T9" fmla="*/ 0 h 19489"/>
                <a:gd name="T10" fmla="*/ 0 w 15938"/>
                <a:gd name="T11" fmla="*/ 0 h 19489"/>
                <a:gd name="T12" fmla="*/ 0 w 15938"/>
                <a:gd name="T13" fmla="*/ 0 h 19489"/>
                <a:gd name="T14" fmla="*/ 0 w 15938"/>
                <a:gd name="T15" fmla="*/ 0 h 19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38" h="19489">
                  <a:moveTo>
                    <a:pt x="1447" y="19489"/>
                  </a:moveTo>
                  <a:cubicBezTo>
                    <a:pt x="10460" y="19334"/>
                    <a:pt x="12771" y="13571"/>
                    <a:pt x="15260" y="5681"/>
                  </a:cubicBezTo>
                  <a:cubicBezTo>
                    <a:pt x="17711" y="-2111"/>
                    <a:pt x="12911" y="1905"/>
                    <a:pt x="10498" y="2201"/>
                  </a:cubicBezTo>
                  <a:cubicBezTo>
                    <a:pt x="8430" y="3342"/>
                    <a:pt x="6949" y="-1688"/>
                    <a:pt x="6043" y="608"/>
                  </a:cubicBezTo>
                  <a:cubicBezTo>
                    <a:pt x="5264" y="2567"/>
                    <a:pt x="6668" y="4864"/>
                    <a:pt x="8673" y="4864"/>
                  </a:cubicBezTo>
                  <a:cubicBezTo>
                    <a:pt x="8149" y="6540"/>
                    <a:pt x="-3889" y="8499"/>
                    <a:pt x="2047" y="10190"/>
                  </a:cubicBezTo>
                  <a:cubicBezTo>
                    <a:pt x="1320" y="14008"/>
                    <a:pt x="-1795" y="15896"/>
                    <a:pt x="1447" y="19489"/>
                  </a:cubicBezTo>
                  <a:close/>
                  <a:moveTo>
                    <a:pt x="1447" y="19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8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39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0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1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2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3" name="AutoShape 99"/>
            <p:cNvSpPr>
              <a:spLocks/>
            </p:cNvSpPr>
            <p:nvPr/>
          </p:nvSpPr>
          <p:spPr bwMode="auto">
            <a:xfrm>
              <a:off x="320" y="232"/>
              <a:ext cx="166" cy="223"/>
            </a:xfrm>
            <a:custGeom>
              <a:avLst/>
              <a:gdLst>
                <a:gd name="T0" fmla="*/ 0 w 21517"/>
                <a:gd name="T1" fmla="*/ 0 h 21336"/>
                <a:gd name="T2" fmla="*/ 0 w 21517"/>
                <a:gd name="T3" fmla="*/ 0 h 21336"/>
                <a:gd name="T4" fmla="*/ 0 w 21517"/>
                <a:gd name="T5" fmla="*/ 0 h 21336"/>
                <a:gd name="T6" fmla="*/ 0 w 21517"/>
                <a:gd name="T7" fmla="*/ 0 h 21336"/>
                <a:gd name="T8" fmla="*/ 0 w 21517"/>
                <a:gd name="T9" fmla="*/ 0 h 21336"/>
                <a:gd name="T10" fmla="*/ 0 w 21517"/>
                <a:gd name="T11" fmla="*/ 0 h 21336"/>
                <a:gd name="T12" fmla="*/ 0 w 21517"/>
                <a:gd name="T13" fmla="*/ 0 h 21336"/>
                <a:gd name="T14" fmla="*/ 0 w 21517"/>
                <a:gd name="T15" fmla="*/ 0 h 21336"/>
                <a:gd name="T16" fmla="*/ 0 w 21517"/>
                <a:gd name="T17" fmla="*/ 0 h 21336"/>
                <a:gd name="T18" fmla="*/ 0 w 21517"/>
                <a:gd name="T19" fmla="*/ 0 h 21336"/>
                <a:gd name="T20" fmla="*/ 0 w 21517"/>
                <a:gd name="T21" fmla="*/ 0 h 21336"/>
                <a:gd name="T22" fmla="*/ 0 w 21517"/>
                <a:gd name="T23" fmla="*/ 0 h 21336"/>
                <a:gd name="T24" fmla="*/ 0 w 21517"/>
                <a:gd name="T25" fmla="*/ 0 h 21336"/>
                <a:gd name="T26" fmla="*/ 0 w 21517"/>
                <a:gd name="T27" fmla="*/ 0 h 21336"/>
                <a:gd name="T28" fmla="*/ 0 w 21517"/>
                <a:gd name="T29" fmla="*/ 0 h 21336"/>
                <a:gd name="T30" fmla="*/ 0 w 21517"/>
                <a:gd name="T31" fmla="*/ 0 h 21336"/>
                <a:gd name="T32" fmla="*/ 0 w 21517"/>
                <a:gd name="T33" fmla="*/ 0 h 21336"/>
                <a:gd name="T34" fmla="*/ 0 w 21517"/>
                <a:gd name="T35" fmla="*/ 0 h 21336"/>
                <a:gd name="T36" fmla="*/ 0 w 21517"/>
                <a:gd name="T37" fmla="*/ 0 h 21336"/>
                <a:gd name="T38" fmla="*/ 0 w 21517"/>
                <a:gd name="T39" fmla="*/ 0 h 21336"/>
                <a:gd name="T40" fmla="*/ 0 w 21517"/>
                <a:gd name="T41" fmla="*/ 0 h 21336"/>
                <a:gd name="T42" fmla="*/ 0 w 21517"/>
                <a:gd name="T43" fmla="*/ 0 h 21336"/>
                <a:gd name="T44" fmla="*/ 0 w 21517"/>
                <a:gd name="T45" fmla="*/ 0 h 21336"/>
                <a:gd name="T46" fmla="*/ 0 w 21517"/>
                <a:gd name="T47" fmla="*/ 0 h 21336"/>
                <a:gd name="T48" fmla="*/ 0 w 21517"/>
                <a:gd name="T49" fmla="*/ 0 h 21336"/>
                <a:gd name="T50" fmla="*/ 0 w 21517"/>
                <a:gd name="T51" fmla="*/ 0 h 21336"/>
                <a:gd name="T52" fmla="*/ 0 w 21517"/>
                <a:gd name="T53" fmla="*/ 0 h 21336"/>
                <a:gd name="T54" fmla="*/ 0 w 21517"/>
                <a:gd name="T55" fmla="*/ 0 h 21336"/>
                <a:gd name="T56" fmla="*/ 0 w 21517"/>
                <a:gd name="T57" fmla="*/ 0 h 21336"/>
                <a:gd name="T58" fmla="*/ 0 w 21517"/>
                <a:gd name="T59" fmla="*/ 0 h 21336"/>
                <a:gd name="T60" fmla="*/ 0 w 21517"/>
                <a:gd name="T61" fmla="*/ 0 h 21336"/>
                <a:gd name="T62" fmla="*/ 0 w 21517"/>
                <a:gd name="T63" fmla="*/ 0 h 21336"/>
                <a:gd name="T64" fmla="*/ 0 w 21517"/>
                <a:gd name="T65" fmla="*/ 0 h 21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17" h="21336">
                  <a:moveTo>
                    <a:pt x="19567" y="7931"/>
                  </a:moveTo>
                  <a:cubicBezTo>
                    <a:pt x="19048" y="7904"/>
                    <a:pt x="19448" y="7845"/>
                    <a:pt x="19422" y="7719"/>
                  </a:cubicBezTo>
                  <a:cubicBezTo>
                    <a:pt x="19025" y="7719"/>
                    <a:pt x="18300" y="6676"/>
                    <a:pt x="18300" y="6418"/>
                  </a:cubicBezTo>
                  <a:cubicBezTo>
                    <a:pt x="18154" y="6364"/>
                    <a:pt x="18030" y="5984"/>
                    <a:pt x="18056" y="5984"/>
                  </a:cubicBezTo>
                  <a:cubicBezTo>
                    <a:pt x="17943" y="5729"/>
                    <a:pt x="17483" y="5519"/>
                    <a:pt x="17666" y="5262"/>
                  </a:cubicBezTo>
                  <a:cubicBezTo>
                    <a:pt x="17237" y="5072"/>
                    <a:pt x="16781" y="4416"/>
                    <a:pt x="16643" y="4106"/>
                  </a:cubicBezTo>
                  <a:cubicBezTo>
                    <a:pt x="16386" y="3964"/>
                    <a:pt x="16203" y="3565"/>
                    <a:pt x="16203" y="3348"/>
                  </a:cubicBezTo>
                  <a:cubicBezTo>
                    <a:pt x="15909" y="3348"/>
                    <a:pt x="15513" y="2695"/>
                    <a:pt x="15570" y="2445"/>
                  </a:cubicBezTo>
                  <a:cubicBezTo>
                    <a:pt x="15293" y="2445"/>
                    <a:pt x="15220" y="2082"/>
                    <a:pt x="14935" y="2082"/>
                  </a:cubicBezTo>
                  <a:cubicBezTo>
                    <a:pt x="15075" y="1777"/>
                    <a:pt x="13120" y="1748"/>
                    <a:pt x="12791" y="1721"/>
                  </a:cubicBezTo>
                  <a:cubicBezTo>
                    <a:pt x="12847" y="1475"/>
                    <a:pt x="12591" y="1324"/>
                    <a:pt x="12302" y="1324"/>
                  </a:cubicBezTo>
                  <a:cubicBezTo>
                    <a:pt x="12302" y="1706"/>
                    <a:pt x="11199" y="1748"/>
                    <a:pt x="10824" y="1733"/>
                  </a:cubicBezTo>
                  <a:cubicBezTo>
                    <a:pt x="10554" y="1724"/>
                    <a:pt x="9962" y="1667"/>
                    <a:pt x="9962" y="1432"/>
                  </a:cubicBezTo>
                  <a:cubicBezTo>
                    <a:pt x="9775" y="1397"/>
                    <a:pt x="9512" y="1432"/>
                    <a:pt x="9230" y="1432"/>
                  </a:cubicBezTo>
                  <a:cubicBezTo>
                    <a:pt x="9295" y="1188"/>
                    <a:pt x="8622" y="87"/>
                    <a:pt x="8255" y="22"/>
                  </a:cubicBezTo>
                  <a:cubicBezTo>
                    <a:pt x="8255" y="58"/>
                    <a:pt x="8255" y="96"/>
                    <a:pt x="8255" y="132"/>
                  </a:cubicBezTo>
                  <a:cubicBezTo>
                    <a:pt x="7980" y="165"/>
                    <a:pt x="6254" y="-152"/>
                    <a:pt x="6254" y="96"/>
                  </a:cubicBezTo>
                  <a:cubicBezTo>
                    <a:pt x="6047" y="96"/>
                    <a:pt x="5172" y="326"/>
                    <a:pt x="5035" y="529"/>
                  </a:cubicBezTo>
                  <a:cubicBezTo>
                    <a:pt x="4952" y="529"/>
                    <a:pt x="4156" y="817"/>
                    <a:pt x="4156" y="601"/>
                  </a:cubicBezTo>
                  <a:cubicBezTo>
                    <a:pt x="3956" y="601"/>
                    <a:pt x="3715" y="678"/>
                    <a:pt x="3619" y="817"/>
                  </a:cubicBezTo>
                  <a:cubicBezTo>
                    <a:pt x="3402" y="817"/>
                    <a:pt x="3172" y="1103"/>
                    <a:pt x="3035" y="1215"/>
                  </a:cubicBezTo>
                  <a:cubicBezTo>
                    <a:pt x="2658" y="1182"/>
                    <a:pt x="2928" y="1003"/>
                    <a:pt x="2548" y="1396"/>
                  </a:cubicBezTo>
                  <a:cubicBezTo>
                    <a:pt x="2548" y="1525"/>
                    <a:pt x="2261" y="2081"/>
                    <a:pt x="2207" y="2081"/>
                  </a:cubicBezTo>
                  <a:cubicBezTo>
                    <a:pt x="2328" y="2171"/>
                    <a:pt x="2324" y="2220"/>
                    <a:pt x="2207" y="2335"/>
                  </a:cubicBezTo>
                  <a:cubicBezTo>
                    <a:pt x="1938" y="2494"/>
                    <a:pt x="1785" y="2817"/>
                    <a:pt x="1524" y="2913"/>
                  </a:cubicBezTo>
                  <a:cubicBezTo>
                    <a:pt x="1250" y="3250"/>
                    <a:pt x="1191" y="2890"/>
                    <a:pt x="986" y="3269"/>
                  </a:cubicBezTo>
                  <a:cubicBezTo>
                    <a:pt x="875" y="3480"/>
                    <a:pt x="721" y="3638"/>
                    <a:pt x="602" y="3808"/>
                  </a:cubicBezTo>
                  <a:cubicBezTo>
                    <a:pt x="225" y="4344"/>
                    <a:pt x="207" y="4578"/>
                    <a:pt x="207" y="5081"/>
                  </a:cubicBezTo>
                  <a:cubicBezTo>
                    <a:pt x="207" y="5260"/>
                    <a:pt x="-50" y="5426"/>
                    <a:pt x="9" y="5578"/>
                  </a:cubicBezTo>
                  <a:cubicBezTo>
                    <a:pt x="89" y="5782"/>
                    <a:pt x="253" y="6208"/>
                    <a:pt x="207" y="6345"/>
                  </a:cubicBezTo>
                  <a:cubicBezTo>
                    <a:pt x="20" y="6345"/>
                    <a:pt x="-83" y="6832"/>
                    <a:pt x="258" y="6959"/>
                  </a:cubicBezTo>
                  <a:cubicBezTo>
                    <a:pt x="258" y="7279"/>
                    <a:pt x="886" y="8246"/>
                    <a:pt x="1279" y="8440"/>
                  </a:cubicBezTo>
                  <a:cubicBezTo>
                    <a:pt x="1279" y="8705"/>
                    <a:pt x="1993" y="9271"/>
                    <a:pt x="2352" y="9271"/>
                  </a:cubicBezTo>
                  <a:cubicBezTo>
                    <a:pt x="2491" y="9476"/>
                    <a:pt x="3961" y="9781"/>
                    <a:pt x="3961" y="9524"/>
                  </a:cubicBezTo>
                  <a:cubicBezTo>
                    <a:pt x="4560" y="9524"/>
                    <a:pt x="6671" y="9237"/>
                    <a:pt x="6986" y="9705"/>
                  </a:cubicBezTo>
                  <a:cubicBezTo>
                    <a:pt x="7519" y="9705"/>
                    <a:pt x="7714" y="9638"/>
                    <a:pt x="8206" y="9813"/>
                  </a:cubicBezTo>
                  <a:cubicBezTo>
                    <a:pt x="8271" y="10083"/>
                    <a:pt x="8170" y="10898"/>
                    <a:pt x="7914" y="11114"/>
                  </a:cubicBezTo>
                  <a:cubicBezTo>
                    <a:pt x="7914" y="11477"/>
                    <a:pt x="8059" y="11859"/>
                    <a:pt x="8450" y="12053"/>
                  </a:cubicBezTo>
                  <a:cubicBezTo>
                    <a:pt x="8479" y="12141"/>
                    <a:pt x="8758" y="12486"/>
                    <a:pt x="8841" y="12486"/>
                  </a:cubicBezTo>
                  <a:cubicBezTo>
                    <a:pt x="8993" y="12942"/>
                    <a:pt x="9163" y="13337"/>
                    <a:pt x="9049" y="13983"/>
                  </a:cubicBezTo>
                  <a:cubicBezTo>
                    <a:pt x="8944" y="14571"/>
                    <a:pt x="8694" y="14920"/>
                    <a:pt x="8694" y="15448"/>
                  </a:cubicBezTo>
                  <a:cubicBezTo>
                    <a:pt x="8545" y="15448"/>
                    <a:pt x="8841" y="16459"/>
                    <a:pt x="8986" y="16459"/>
                  </a:cubicBezTo>
                  <a:cubicBezTo>
                    <a:pt x="8986" y="16919"/>
                    <a:pt x="9475" y="17333"/>
                    <a:pt x="9475" y="17832"/>
                  </a:cubicBezTo>
                  <a:cubicBezTo>
                    <a:pt x="9504" y="17832"/>
                    <a:pt x="9670" y="18303"/>
                    <a:pt x="9670" y="18446"/>
                  </a:cubicBezTo>
                  <a:cubicBezTo>
                    <a:pt x="9519" y="18446"/>
                    <a:pt x="10450" y="19829"/>
                    <a:pt x="10450" y="19928"/>
                  </a:cubicBezTo>
                  <a:cubicBezTo>
                    <a:pt x="10616" y="19928"/>
                    <a:pt x="10640" y="20397"/>
                    <a:pt x="10790" y="20397"/>
                  </a:cubicBezTo>
                  <a:cubicBezTo>
                    <a:pt x="10816" y="20709"/>
                    <a:pt x="10985" y="20998"/>
                    <a:pt x="10985" y="21228"/>
                  </a:cubicBezTo>
                  <a:cubicBezTo>
                    <a:pt x="11180" y="21448"/>
                    <a:pt x="11986" y="21264"/>
                    <a:pt x="12301" y="21264"/>
                  </a:cubicBezTo>
                  <a:cubicBezTo>
                    <a:pt x="12301" y="21180"/>
                    <a:pt x="13771" y="20975"/>
                    <a:pt x="13958" y="20975"/>
                  </a:cubicBezTo>
                  <a:cubicBezTo>
                    <a:pt x="14057" y="20878"/>
                    <a:pt x="14690" y="20216"/>
                    <a:pt x="14690" y="20216"/>
                  </a:cubicBezTo>
                  <a:cubicBezTo>
                    <a:pt x="14690" y="19882"/>
                    <a:pt x="15601" y="19238"/>
                    <a:pt x="15959" y="19059"/>
                  </a:cubicBezTo>
                  <a:cubicBezTo>
                    <a:pt x="15959" y="19006"/>
                    <a:pt x="16404" y="18192"/>
                    <a:pt x="16349" y="18192"/>
                  </a:cubicBezTo>
                  <a:cubicBezTo>
                    <a:pt x="16349" y="17624"/>
                    <a:pt x="16544" y="17250"/>
                    <a:pt x="16544" y="16748"/>
                  </a:cubicBezTo>
                  <a:cubicBezTo>
                    <a:pt x="16688" y="16748"/>
                    <a:pt x="16830" y="16278"/>
                    <a:pt x="17128" y="16278"/>
                  </a:cubicBezTo>
                  <a:cubicBezTo>
                    <a:pt x="17212" y="16155"/>
                    <a:pt x="17450" y="16107"/>
                    <a:pt x="17616" y="16024"/>
                  </a:cubicBezTo>
                  <a:cubicBezTo>
                    <a:pt x="17616" y="15713"/>
                    <a:pt x="17957" y="15476"/>
                    <a:pt x="17957" y="15087"/>
                  </a:cubicBezTo>
                  <a:cubicBezTo>
                    <a:pt x="18179" y="15087"/>
                    <a:pt x="17812" y="13876"/>
                    <a:pt x="17812" y="13749"/>
                  </a:cubicBezTo>
                  <a:cubicBezTo>
                    <a:pt x="17382" y="13749"/>
                    <a:pt x="17713" y="12307"/>
                    <a:pt x="17713" y="12124"/>
                  </a:cubicBezTo>
                  <a:cubicBezTo>
                    <a:pt x="17437" y="12124"/>
                    <a:pt x="18620" y="11148"/>
                    <a:pt x="18598" y="11208"/>
                  </a:cubicBezTo>
                  <a:cubicBezTo>
                    <a:pt x="18681" y="10953"/>
                    <a:pt x="19316" y="10604"/>
                    <a:pt x="19526" y="10404"/>
                  </a:cubicBezTo>
                  <a:cubicBezTo>
                    <a:pt x="19713" y="10224"/>
                    <a:pt x="20347" y="9878"/>
                    <a:pt x="20347" y="9667"/>
                  </a:cubicBezTo>
                  <a:cubicBezTo>
                    <a:pt x="20620" y="9565"/>
                    <a:pt x="20654" y="9375"/>
                    <a:pt x="20882" y="9269"/>
                  </a:cubicBezTo>
                  <a:cubicBezTo>
                    <a:pt x="20882" y="9177"/>
                    <a:pt x="20727" y="8909"/>
                    <a:pt x="21077" y="8909"/>
                  </a:cubicBezTo>
                  <a:cubicBezTo>
                    <a:pt x="20989" y="8446"/>
                    <a:pt x="21517" y="8183"/>
                    <a:pt x="21517" y="7716"/>
                  </a:cubicBezTo>
                  <a:cubicBezTo>
                    <a:pt x="21101" y="7817"/>
                    <a:pt x="20526" y="7861"/>
                    <a:pt x="20102" y="7861"/>
                  </a:cubicBezTo>
                  <a:cubicBezTo>
                    <a:pt x="20104" y="7926"/>
                    <a:pt x="19637" y="7935"/>
                    <a:pt x="19567" y="7931"/>
                  </a:cubicBezTo>
                  <a:close/>
                  <a:moveTo>
                    <a:pt x="19567" y="793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4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5" name="AutoShape 101"/>
            <p:cNvSpPr>
              <a:spLocks/>
            </p:cNvSpPr>
            <p:nvPr/>
          </p:nvSpPr>
          <p:spPr bwMode="auto">
            <a:xfrm>
              <a:off x="192" y="272"/>
              <a:ext cx="16" cy="8"/>
            </a:xfrm>
            <a:custGeom>
              <a:avLst/>
              <a:gdLst>
                <a:gd name="T0" fmla="*/ 0 w 18999"/>
                <a:gd name="T1" fmla="*/ 0 h 20934"/>
                <a:gd name="T2" fmla="*/ 0 w 18999"/>
                <a:gd name="T3" fmla="*/ 0 h 20934"/>
                <a:gd name="T4" fmla="*/ 0 w 18999"/>
                <a:gd name="T5" fmla="*/ 0 h 20934"/>
                <a:gd name="T6" fmla="*/ 0 w 18999"/>
                <a:gd name="T7" fmla="*/ 0 h 20934"/>
                <a:gd name="T8" fmla="*/ 0 w 18999"/>
                <a:gd name="T9" fmla="*/ 0 h 20934"/>
                <a:gd name="T10" fmla="*/ 0 w 18999"/>
                <a:gd name="T11" fmla="*/ 0 h 20934"/>
                <a:gd name="T12" fmla="*/ 0 w 18999"/>
                <a:gd name="T13" fmla="*/ 0 h 20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99" h="20934">
                  <a:moveTo>
                    <a:pt x="5636" y="0"/>
                  </a:moveTo>
                  <a:cubicBezTo>
                    <a:pt x="4287" y="4948"/>
                    <a:pt x="2148" y="3040"/>
                    <a:pt x="0" y="2842"/>
                  </a:cubicBezTo>
                  <a:cubicBezTo>
                    <a:pt x="1313" y="7114"/>
                    <a:pt x="5600" y="11307"/>
                    <a:pt x="7812" y="11307"/>
                  </a:cubicBezTo>
                  <a:cubicBezTo>
                    <a:pt x="9253" y="17507"/>
                    <a:pt x="13604" y="21600"/>
                    <a:pt x="17047" y="20845"/>
                  </a:cubicBezTo>
                  <a:cubicBezTo>
                    <a:pt x="21600" y="19871"/>
                    <a:pt x="16872" y="12618"/>
                    <a:pt x="16055" y="9439"/>
                  </a:cubicBezTo>
                  <a:cubicBezTo>
                    <a:pt x="11622" y="9439"/>
                    <a:pt x="11135" y="1212"/>
                    <a:pt x="5636" y="0"/>
                  </a:cubicBezTo>
                  <a:close/>
                  <a:moveTo>
                    <a:pt x="563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6" name="AutoShape 102"/>
            <p:cNvSpPr>
              <a:spLocks/>
            </p:cNvSpPr>
            <p:nvPr/>
          </p:nvSpPr>
          <p:spPr bwMode="auto">
            <a:xfrm>
              <a:off x="208" y="288"/>
              <a:ext cx="15" cy="4"/>
            </a:xfrm>
            <a:custGeom>
              <a:avLst/>
              <a:gdLst>
                <a:gd name="T0" fmla="*/ 0 w 21600"/>
                <a:gd name="T1" fmla="*/ 0 h 19826"/>
                <a:gd name="T2" fmla="*/ 0 w 21600"/>
                <a:gd name="T3" fmla="*/ 0 h 19826"/>
                <a:gd name="T4" fmla="*/ 0 w 21600"/>
                <a:gd name="T5" fmla="*/ 0 h 19826"/>
                <a:gd name="T6" fmla="*/ 0 w 21600"/>
                <a:gd name="T7" fmla="*/ 0 h 19826"/>
                <a:gd name="T8" fmla="*/ 0 w 21600"/>
                <a:gd name="T9" fmla="*/ 0 h 19826"/>
                <a:gd name="T10" fmla="*/ 0 w 21600"/>
                <a:gd name="T11" fmla="*/ 0 h 19826"/>
                <a:gd name="T12" fmla="*/ 0 w 21600"/>
                <a:gd name="T13" fmla="*/ 0 h 19826"/>
                <a:gd name="T14" fmla="*/ 0 w 21600"/>
                <a:gd name="T15" fmla="*/ 0 h 19826"/>
                <a:gd name="T16" fmla="*/ 0 w 21600"/>
                <a:gd name="T17" fmla="*/ 0 h 19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19826">
                  <a:moveTo>
                    <a:pt x="15657" y="0"/>
                  </a:moveTo>
                  <a:cubicBezTo>
                    <a:pt x="14560" y="9831"/>
                    <a:pt x="15657" y="658"/>
                    <a:pt x="15657" y="8204"/>
                  </a:cubicBezTo>
                  <a:cubicBezTo>
                    <a:pt x="11646" y="8446"/>
                    <a:pt x="8331" y="1662"/>
                    <a:pt x="5406" y="1662"/>
                  </a:cubicBezTo>
                  <a:cubicBezTo>
                    <a:pt x="6331" y="6612"/>
                    <a:pt x="7554" y="10212"/>
                    <a:pt x="7554" y="14712"/>
                  </a:cubicBezTo>
                  <a:cubicBezTo>
                    <a:pt x="4789" y="18069"/>
                    <a:pt x="2686" y="14712"/>
                    <a:pt x="0" y="14712"/>
                  </a:cubicBezTo>
                  <a:cubicBezTo>
                    <a:pt x="1006" y="20735"/>
                    <a:pt x="8309" y="21600"/>
                    <a:pt x="9189" y="16442"/>
                  </a:cubicBezTo>
                  <a:cubicBezTo>
                    <a:pt x="15417" y="16442"/>
                    <a:pt x="15680" y="16027"/>
                    <a:pt x="21600" y="18000"/>
                  </a:cubicBezTo>
                  <a:cubicBezTo>
                    <a:pt x="21406" y="13015"/>
                    <a:pt x="17349" y="1315"/>
                    <a:pt x="15657" y="0"/>
                  </a:cubicBezTo>
                  <a:close/>
                  <a:moveTo>
                    <a:pt x="1565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7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8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49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50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51" name="AutoShape 107"/>
            <p:cNvSpPr>
              <a:spLocks/>
            </p:cNvSpPr>
            <p:nvPr/>
          </p:nvSpPr>
          <p:spPr bwMode="auto">
            <a:xfrm>
              <a:off x="216" y="304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923" y="21600"/>
                    <a:pt x="17234" y="20571"/>
                    <a:pt x="21600" y="5371"/>
                  </a:cubicBezTo>
                  <a:cubicBezTo>
                    <a:pt x="16200" y="3429"/>
                    <a:pt x="10915" y="1714"/>
                    <a:pt x="5285" y="0"/>
                  </a:cubicBezTo>
                  <a:cubicBezTo>
                    <a:pt x="3447" y="7200"/>
                    <a:pt x="1838" y="144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52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1260185" y="7245836"/>
            <a:ext cx="4267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Социальное предпринимательств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657797" y="5019185"/>
            <a:ext cx="3880682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Мастерская психологического консультирования</a:t>
            </a:r>
            <a:endParaRPr lang="en-US" sz="2100" dirty="0">
              <a:solidFill>
                <a:srgbClr val="961916"/>
              </a:solidFill>
            </a:endParaRPr>
          </a:p>
          <a:p>
            <a:pPr>
              <a:spcBef>
                <a:spcPct val="0"/>
              </a:spcBef>
              <a:spcAft>
                <a:spcPts val="401"/>
              </a:spcAft>
            </a:pP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(разработана консультантом международного уровня)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4142916" y="2864604"/>
            <a:ext cx="3682547" cy="122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Международная журналистика, пропаганда и </a:t>
            </a:r>
            <a:r>
              <a:rPr lang="ru-RU" sz="2100" dirty="0" err="1"/>
              <a:t>медиаменеджмент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Рисунок 1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4" y="8065645"/>
            <a:ext cx="798503" cy="798503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122" y="1971021"/>
            <a:ext cx="824499" cy="824499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10150346" y="7126806"/>
            <a:ext cx="368254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Гид – переводчик. Экскурсовод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9" name="Group 109"/>
          <p:cNvGrpSpPr>
            <a:grpSpLocks/>
          </p:cNvGrpSpPr>
          <p:nvPr/>
        </p:nvGrpSpPr>
        <p:grpSpPr bwMode="auto">
          <a:xfrm>
            <a:off x="6179508" y="7583027"/>
            <a:ext cx="299427" cy="215144"/>
            <a:chOff x="184" y="192"/>
            <a:chExt cx="297" cy="194"/>
          </a:xfrm>
          <a:solidFill>
            <a:schemeClr val="accent1"/>
          </a:solidFill>
        </p:grpSpPr>
        <p:sp>
          <p:nvSpPr>
            <p:cNvPr id="196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97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98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199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0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2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5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6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7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08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  <p:sp>
          <p:nvSpPr>
            <p:cNvPr id="210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700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5631797" y="2714251"/>
            <a:ext cx="369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От газеты до </a:t>
            </a:r>
            <a:r>
              <a:rPr lang="ru-RU" sz="2100" dirty="0" err="1"/>
              <a:t>блокчейна</a:t>
            </a:r>
            <a:r>
              <a:rPr lang="ru-RU" sz="2100" dirty="0"/>
              <a:t>. Технологии управления информацией для успешной карьеры и бизнеса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9983049" y="2882474"/>
            <a:ext cx="36825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Деловая журналистика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48" y="1960490"/>
            <a:ext cx="835796" cy="835796"/>
          </a:xfrm>
          <a:prstGeom prst="rect">
            <a:avLst/>
          </a:prstGeom>
          <a:noFill/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56" y="6039511"/>
            <a:ext cx="878180" cy="878180"/>
          </a:xfrm>
          <a:prstGeom prst="rect">
            <a:avLst/>
          </a:prstGeom>
        </p:spPr>
      </p:pic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1375296" y="359003"/>
            <a:ext cx="15544800" cy="1226342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03" y="6678941"/>
            <a:ext cx="344093" cy="5639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83" y="1857493"/>
            <a:ext cx="789711" cy="597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269" y="2465764"/>
            <a:ext cx="315313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Основы создания цифрового контента в условиях конвергенции медиа </a:t>
            </a:r>
            <a:r>
              <a:rPr lang="ru-RU" sz="1650" dirty="0">
                <a:solidFill>
                  <a:srgbClr val="961916"/>
                </a:solidFill>
              </a:rPr>
              <a:t>(разработана специалистом –практиком в области </a:t>
            </a:r>
            <a:r>
              <a:rPr lang="en-US" sz="1650" dirty="0">
                <a:solidFill>
                  <a:srgbClr val="961916"/>
                </a:solidFill>
              </a:rPr>
              <a:t>PR</a:t>
            </a:r>
            <a:r>
              <a:rPr lang="ru-RU" sz="1650" dirty="0">
                <a:solidFill>
                  <a:srgbClr val="961916"/>
                </a:solidFill>
              </a:rPr>
              <a:t>)</a:t>
            </a:r>
            <a:endParaRPr lang="ru-RU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2893" y="7450137"/>
            <a:ext cx="3226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Психология успеха.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906427" y="4545440"/>
            <a:ext cx="571500" cy="555291"/>
            <a:chOff x="4697413" y="3719513"/>
            <a:chExt cx="762000" cy="762000"/>
          </a:xfrm>
          <a:solidFill>
            <a:srgbClr val="961916"/>
          </a:solidFill>
        </p:grpSpPr>
        <p:sp>
          <p:nvSpPr>
            <p:cNvPr id="72" name="Oval 38"/>
            <p:cNvSpPr/>
            <p:nvPr/>
          </p:nvSpPr>
          <p:spPr>
            <a:xfrm>
              <a:off x="4697413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515" y="3861614"/>
              <a:ext cx="477796" cy="477795"/>
            </a:xfrm>
            <a:prstGeom prst="rect">
              <a:avLst/>
            </a:prstGeom>
            <a:grpFill/>
          </p:spPr>
        </p:pic>
      </p:grpSp>
      <p:grpSp>
        <p:nvGrpSpPr>
          <p:cNvPr id="65" name="Группа 67"/>
          <p:cNvGrpSpPr/>
          <p:nvPr/>
        </p:nvGrpSpPr>
        <p:grpSpPr>
          <a:xfrm>
            <a:off x="1506001" y="1889433"/>
            <a:ext cx="553802" cy="576330"/>
            <a:chOff x="1069975" y="3719513"/>
            <a:chExt cx="762000" cy="762000"/>
          </a:xfrm>
          <a:solidFill>
            <a:srgbClr val="961916"/>
          </a:solidFill>
        </p:grpSpPr>
        <p:sp>
          <p:nvSpPr>
            <p:cNvPr id="66" name="Oval 35"/>
            <p:cNvSpPr/>
            <p:nvPr/>
          </p:nvSpPr>
          <p:spPr>
            <a:xfrm>
              <a:off x="1069975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166" y="3885451"/>
              <a:ext cx="551617" cy="522197"/>
            </a:xfrm>
            <a:prstGeom prst="rect">
              <a:avLst/>
            </a:prstGeom>
            <a:grpFill/>
          </p:spPr>
        </p:pic>
      </p:grpSp>
      <p:sp>
        <p:nvSpPr>
          <p:cNvPr id="56" name="TextBox 55"/>
          <p:cNvSpPr txBox="1"/>
          <p:nvPr/>
        </p:nvSpPr>
        <p:spPr>
          <a:xfrm>
            <a:off x="13988327" y="5030756"/>
            <a:ext cx="3682547" cy="14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Основы организации личного бизнеса </a:t>
            </a:r>
            <a:r>
              <a:rPr lang="ru-RU" sz="1650" dirty="0">
                <a:solidFill>
                  <a:srgbClr val="961916"/>
                </a:solidFill>
              </a:rPr>
              <a:t>(преподаватели – предприниматели, имеющие опыт открытия своего дела)</a:t>
            </a:r>
            <a:endParaRPr lang="en-US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688" y="4464990"/>
            <a:ext cx="378503" cy="62031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017501" y="4724372"/>
            <a:ext cx="31531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HR – менеджмент и организационное развитие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67"/>
          <p:cNvGrpSpPr/>
          <p:nvPr/>
        </p:nvGrpSpPr>
        <p:grpSpPr>
          <a:xfrm>
            <a:off x="10164437" y="3921524"/>
            <a:ext cx="553802" cy="576330"/>
            <a:chOff x="1069975" y="3719513"/>
            <a:chExt cx="762000" cy="762000"/>
          </a:xfrm>
          <a:solidFill>
            <a:srgbClr val="961916"/>
          </a:solidFill>
        </p:grpSpPr>
        <p:sp>
          <p:nvSpPr>
            <p:cNvPr id="60" name="Oval 35"/>
            <p:cNvSpPr/>
            <p:nvPr/>
          </p:nvSpPr>
          <p:spPr>
            <a:xfrm>
              <a:off x="1069975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166" y="3885451"/>
              <a:ext cx="551617" cy="522197"/>
            </a:xfrm>
            <a:prstGeom prst="rect">
              <a:avLst/>
            </a:prstGeom>
            <a:grpFill/>
          </p:spPr>
        </p:pic>
      </p:grpSp>
      <p:sp>
        <p:nvSpPr>
          <p:cNvPr id="62" name="TextBox 61"/>
          <p:cNvSpPr txBox="1"/>
          <p:nvPr/>
        </p:nvSpPr>
        <p:spPr>
          <a:xfrm>
            <a:off x="1074269" y="4983608"/>
            <a:ext cx="3153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Социальные технологии в управлении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41" y="4135627"/>
            <a:ext cx="878180" cy="87818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636000" y="8726040"/>
            <a:ext cx="368254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en-US" sz="21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21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дизайн </a:t>
            </a: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(разработана </a:t>
            </a:r>
            <a:r>
              <a:rPr lang="en-US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-агентством </a:t>
            </a:r>
            <a:r>
              <a:rPr lang="en-US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PRONAME</a:t>
            </a:r>
            <a:r>
              <a:rPr lang="ru-RU" sz="165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064274" y="8941876"/>
            <a:ext cx="368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spcBef>
                <a:spcPct val="0"/>
              </a:spcBef>
              <a:spcAft>
                <a:spcPts val="401"/>
              </a:spcAft>
            </a:pPr>
            <a:r>
              <a:rPr lang="ru-RU" sz="2100" dirty="0">
                <a:solidFill>
                  <a:srgbClr val="961916"/>
                </a:solidFill>
              </a:rPr>
              <a:t>Промышленный </a:t>
            </a:r>
            <a:r>
              <a:rPr lang="en-US" sz="2100" dirty="0">
                <a:solidFill>
                  <a:srgbClr val="961916"/>
                </a:solidFill>
              </a:rPr>
              <a:t>PR</a:t>
            </a:r>
            <a:r>
              <a:rPr lang="ru-RU" sz="2100" dirty="0">
                <a:solidFill>
                  <a:srgbClr val="961916"/>
                </a:solidFill>
              </a:rPr>
              <a:t> </a:t>
            </a:r>
            <a:r>
              <a:rPr lang="ru-RU" sz="1650" dirty="0">
                <a:solidFill>
                  <a:srgbClr val="961916"/>
                </a:solidFill>
              </a:rPr>
              <a:t>(разработана крупным промышленным предприятием «Кировский завод»)</a:t>
            </a:r>
            <a:endParaRPr lang="en-US" sz="165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83" y="6927251"/>
            <a:ext cx="704307" cy="64132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85" y="8211290"/>
            <a:ext cx="698903" cy="69890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9" y="8053565"/>
            <a:ext cx="647828" cy="64782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3906707" y="7677856"/>
            <a:ext cx="3682545" cy="122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3467">
              <a:lnSpc>
                <a:spcPct val="120000"/>
              </a:lnSpc>
              <a:spcBef>
                <a:spcPct val="0"/>
              </a:spcBef>
              <a:spcAft>
                <a:spcPts val="401"/>
              </a:spcAft>
            </a:pPr>
            <a:r>
              <a:rPr lang="ru-RU" sz="2100" dirty="0"/>
              <a:t>GR/ Взаимодействие с органами государственной властью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7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374" y="471784"/>
            <a:ext cx="8696964" cy="2184411"/>
            <a:chOff x="0" y="0"/>
            <a:chExt cx="2003040" cy="50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3040" cy="503102"/>
            </a:xfrm>
            <a:custGeom>
              <a:avLst/>
              <a:gdLst/>
              <a:ahLst/>
              <a:cxnLst/>
              <a:rect l="l" t="t" r="r" b="b"/>
              <a:pathLst>
                <a:path w="2003040" h="503102">
                  <a:moveTo>
                    <a:pt x="0" y="0"/>
                  </a:moveTo>
                  <a:lnTo>
                    <a:pt x="0" y="503102"/>
                  </a:lnTo>
                  <a:lnTo>
                    <a:pt x="2003040" y="503102"/>
                  </a:lnTo>
                  <a:lnTo>
                    <a:pt x="2003040" y="0"/>
                  </a:lnTo>
                  <a:lnTo>
                    <a:pt x="0" y="0"/>
                  </a:lnTo>
                  <a:close/>
                  <a:moveTo>
                    <a:pt x="1942080" y="442142"/>
                  </a:moveTo>
                  <a:lnTo>
                    <a:pt x="59690" y="442142"/>
                  </a:lnTo>
                  <a:lnTo>
                    <a:pt x="59690" y="59690"/>
                  </a:lnTo>
                  <a:lnTo>
                    <a:pt x="1942080" y="59690"/>
                  </a:lnTo>
                  <a:lnTo>
                    <a:pt x="1942080" y="4421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494090" y="3663530"/>
            <a:ext cx="2502902" cy="397988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712149" y="952500"/>
            <a:ext cx="652341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4800" b="1" dirty="0" err="1">
                <a:solidFill>
                  <a:schemeClr val="bg1"/>
                </a:solidFill>
                <a:latin typeface="Open Sans Light"/>
              </a:rPr>
              <a:t>Учебный</a:t>
            </a:r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Open Sans Light"/>
              </a:rPr>
              <a:t>медиа-центр</a:t>
            </a:r>
            <a:endParaRPr lang="en-US" sz="48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51971" y="4076700"/>
            <a:ext cx="9178976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Студенческая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газета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"ПРОСТО"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78850" y="2881038"/>
            <a:ext cx="846999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Телеканал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"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Цветное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ТВ"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494090" y="5143500"/>
            <a:ext cx="2502902" cy="397988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267200" y="5662127"/>
            <a:ext cx="8689424" cy="72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Радио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През</a:t>
            </a:r>
            <a:r>
              <a:rPr lang="ru-RU" sz="3800" b="1" dirty="0">
                <a:solidFill>
                  <a:schemeClr val="bg1"/>
                </a:solidFill>
                <a:latin typeface="Open Sans Light"/>
              </a:rPr>
              <a:t>и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дентской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Академии</a:t>
            </a:r>
            <a:endParaRPr lang="en-US" sz="3800" b="1" dirty="0">
              <a:solidFill>
                <a:schemeClr val="bg1"/>
              </a:solidFill>
              <a:latin typeface="Open Sans Ligh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494090" y="6810268"/>
            <a:ext cx="2502902" cy="397988"/>
            <a:chOff x="0" y="0"/>
            <a:chExt cx="3594100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546138" y="7208255"/>
            <a:ext cx="11393715" cy="1517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Рекламно-коммуникационное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агентство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 «</a:t>
            </a:r>
            <a:r>
              <a:rPr lang="en-US" sz="3800" b="1" dirty="0" err="1">
                <a:solidFill>
                  <a:schemeClr val="bg1"/>
                </a:solidFill>
                <a:latin typeface="Open Sans Light"/>
              </a:rPr>
              <a:t>Авокадо</a:t>
            </a:r>
            <a:r>
              <a:rPr lang="en-US" sz="3800" b="1" dirty="0">
                <a:solidFill>
                  <a:schemeClr val="bg1"/>
                </a:solidFill>
                <a:latin typeface="Open Sans Light"/>
              </a:rPr>
              <a:t>»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954991">
            <a:off x="6693559" y="1956046"/>
            <a:ext cx="24364901" cy="80293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73258" y="2881038"/>
            <a:ext cx="3304421" cy="432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374" y="471784"/>
            <a:ext cx="8696964" cy="2184411"/>
            <a:chOff x="0" y="0"/>
            <a:chExt cx="2003040" cy="50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3040" cy="503102"/>
            </a:xfrm>
            <a:custGeom>
              <a:avLst/>
              <a:gdLst/>
              <a:ahLst/>
              <a:cxnLst/>
              <a:rect l="l" t="t" r="r" b="b"/>
              <a:pathLst>
                <a:path w="2003040" h="503102">
                  <a:moveTo>
                    <a:pt x="0" y="0"/>
                  </a:moveTo>
                  <a:lnTo>
                    <a:pt x="0" y="503102"/>
                  </a:lnTo>
                  <a:lnTo>
                    <a:pt x="2003040" y="503102"/>
                  </a:lnTo>
                  <a:lnTo>
                    <a:pt x="2003040" y="0"/>
                  </a:lnTo>
                  <a:lnTo>
                    <a:pt x="0" y="0"/>
                  </a:lnTo>
                  <a:close/>
                  <a:moveTo>
                    <a:pt x="1942080" y="442142"/>
                  </a:moveTo>
                  <a:lnTo>
                    <a:pt x="59690" y="442142"/>
                  </a:lnTo>
                  <a:lnTo>
                    <a:pt x="59690" y="59690"/>
                  </a:lnTo>
                  <a:lnTo>
                    <a:pt x="1942080" y="59690"/>
                  </a:lnTo>
                  <a:lnTo>
                    <a:pt x="1942080" y="4421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494090" y="3663530"/>
            <a:ext cx="2502902" cy="397988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497658" y="524761"/>
            <a:ext cx="7983677" cy="89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ru-RU" sz="4800" b="1" dirty="0">
                <a:solidFill>
                  <a:srgbClr val="BC5908"/>
                </a:solidFill>
                <a:latin typeface="Open Sans Light"/>
              </a:rPr>
              <a:t>Музей журналистики и </a:t>
            </a:r>
            <a:r>
              <a:rPr lang="en-US" sz="4800" b="1" dirty="0">
                <a:solidFill>
                  <a:srgbClr val="BC5908"/>
                </a:solidFill>
                <a:latin typeface="Open Sans Light"/>
              </a:rPr>
              <a:t>PR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881" y="6314082"/>
            <a:ext cx="12407229" cy="1517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источник для исследовательской деятельности </a:t>
            </a:r>
          </a:p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и разработки самостоятельных творческих проектов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85881" y="5305634"/>
            <a:ext cx="13018201" cy="72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учебно-методическое пособие для обучения студентов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494090" y="5143500"/>
            <a:ext cx="2502902" cy="397988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431599" y="8298006"/>
            <a:ext cx="12115800" cy="1517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помощь в профессиональном самоопределении школьников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90152" y="1633218"/>
            <a:ext cx="8798685" cy="1519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уникальная коллекция экспонатов, </a:t>
            </a:r>
          </a:p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имеющих отношение к прессе и PR</a:t>
            </a:r>
            <a:endParaRPr lang="en-US" sz="3800" b="1" dirty="0">
              <a:solidFill>
                <a:schemeClr val="bg1"/>
              </a:solidFill>
              <a:latin typeface="Open Sans Light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954991">
            <a:off x="6693559" y="1956046"/>
            <a:ext cx="24364901" cy="8029342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7456EEEA-FADA-4AC3-A32A-B6377A4C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6983" y="879272"/>
            <a:ext cx="3960582" cy="3866968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C2A02421-CCCC-4D9C-B587-E5B6DE25D524}"/>
              </a:ext>
            </a:extLst>
          </p:cNvPr>
          <p:cNvSpPr txBox="1"/>
          <p:nvPr/>
        </p:nvSpPr>
        <p:spPr>
          <a:xfrm>
            <a:off x="5420869" y="3510422"/>
            <a:ext cx="10137249" cy="1519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- материальная база для изучения </a:t>
            </a:r>
          </a:p>
          <a:p>
            <a:pPr algn="ctr">
              <a:lnSpc>
                <a:spcPts val="6190"/>
              </a:lnSpc>
            </a:pPr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артефактов мировой истории и культуры</a:t>
            </a:r>
            <a:endParaRPr lang="en-US" sz="3800" b="1" dirty="0">
              <a:solidFill>
                <a:schemeClr val="bg1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374" y="471784"/>
            <a:ext cx="8696964" cy="2184411"/>
            <a:chOff x="0" y="0"/>
            <a:chExt cx="2003040" cy="50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3040" cy="503102"/>
            </a:xfrm>
            <a:custGeom>
              <a:avLst/>
              <a:gdLst/>
              <a:ahLst/>
              <a:cxnLst/>
              <a:rect l="l" t="t" r="r" b="b"/>
              <a:pathLst>
                <a:path w="2003040" h="503102">
                  <a:moveTo>
                    <a:pt x="0" y="0"/>
                  </a:moveTo>
                  <a:lnTo>
                    <a:pt x="0" y="503102"/>
                  </a:lnTo>
                  <a:lnTo>
                    <a:pt x="2003040" y="503102"/>
                  </a:lnTo>
                  <a:lnTo>
                    <a:pt x="2003040" y="0"/>
                  </a:lnTo>
                  <a:lnTo>
                    <a:pt x="0" y="0"/>
                  </a:lnTo>
                  <a:close/>
                  <a:moveTo>
                    <a:pt x="1942080" y="442142"/>
                  </a:moveTo>
                  <a:lnTo>
                    <a:pt x="59690" y="442142"/>
                  </a:lnTo>
                  <a:lnTo>
                    <a:pt x="59690" y="59690"/>
                  </a:lnTo>
                  <a:lnTo>
                    <a:pt x="1942080" y="59690"/>
                  </a:lnTo>
                  <a:lnTo>
                    <a:pt x="1942080" y="44214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096000" y="807304"/>
            <a:ext cx="8785826" cy="1886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Open Sans Light"/>
              </a:rPr>
              <a:t>Международная мобильность (стажировки)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0804280" y="-3811036"/>
            <a:ext cx="24364901" cy="8029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954991">
            <a:off x="6693559" y="1956046"/>
            <a:ext cx="24364901" cy="8029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0691ECFC-9D9C-46DF-A7B0-E1C76A7C8891}"/>
              </a:ext>
            </a:extLst>
          </p:cNvPr>
          <p:cNvSpPr txBox="1"/>
          <p:nvPr/>
        </p:nvSpPr>
        <p:spPr>
          <a:xfrm>
            <a:off x="1371600" y="3848100"/>
            <a:ext cx="16383000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прикладных наук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г.Турку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(Финляндия)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Томаса Бата (г. Злин, Чехия)</a:t>
            </a:r>
          </a:p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Венгерская стипендиальная программа: 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имени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Кароя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Зстерхази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(Будапешт)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Будапештская бизнес-школа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Университет прикладных наук г. Будапешт </a:t>
            </a:r>
          </a:p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Киотский университет иностранных исследований </a:t>
            </a:r>
          </a:p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(Япония)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206657">
            <a:off x="5478493" y="536351"/>
            <a:ext cx="24364901" cy="80293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35" y="5612448"/>
            <a:ext cx="3167352" cy="17436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352" y="937595"/>
            <a:ext cx="1019773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5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500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en-US" sz="45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5555" y="1855595"/>
            <a:ext cx="100436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Более 200 мест практики в органах государственной власти и крупных коммерческих организациях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855775" y="3314742"/>
            <a:ext cx="2007131" cy="2175471"/>
            <a:chOff x="3446733" y="2209828"/>
            <a:chExt cx="1338087" cy="14503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163" y="2209828"/>
              <a:ext cx="843228" cy="99901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446733" y="3229255"/>
              <a:ext cx="13380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Президента РФ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336785" y="3256478"/>
            <a:ext cx="2207736" cy="2236775"/>
            <a:chOff x="6434073" y="2170985"/>
            <a:chExt cx="1471824" cy="1491183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275" y="2170985"/>
              <a:ext cx="951286" cy="9990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434073" y="3231281"/>
              <a:ext cx="14718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Губернатора СПб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6" y="7191243"/>
            <a:ext cx="1845819" cy="14591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4" y="7565910"/>
            <a:ext cx="2158086" cy="917754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1554522" y="3405886"/>
            <a:ext cx="2007131" cy="2417405"/>
            <a:chOff x="7912564" y="2270590"/>
            <a:chExt cx="1338087" cy="161160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93" y="2270590"/>
              <a:ext cx="843228" cy="96507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912564" y="3266640"/>
              <a:ext cx="13380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Ленинградской области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54" y="5802294"/>
            <a:ext cx="2119848" cy="10115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47" y="9055659"/>
            <a:ext cx="2214822" cy="5081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85" y="9088494"/>
            <a:ext cx="1548735" cy="43894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65" y="9010938"/>
            <a:ext cx="1485144" cy="5940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546" y="9078909"/>
            <a:ext cx="1665186" cy="4579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53" y="7575827"/>
            <a:ext cx="3295593" cy="89792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84" y="6241698"/>
            <a:ext cx="2195835" cy="61449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6815600" y="3261522"/>
            <a:ext cx="2673717" cy="2228469"/>
            <a:chOff x="4753283" y="2174348"/>
            <a:chExt cx="1782478" cy="1485646"/>
          </a:xfrm>
        </p:grpSpPr>
        <p:pic>
          <p:nvPicPr>
            <p:cNvPr id="41" name="Picture 6" descr="https://encrypted-tbn2.gstatic.com/images?q=tbn:ANd9GcRKXxpgM-knM-655cs0Js1HC9w6DXq5lCGq6CiQ40L4s99ZQrxY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83" y="2174348"/>
              <a:ext cx="1782478" cy="99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968938" y="3229107"/>
              <a:ext cx="13380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  <a:endParaRPr lang="en-US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46698" y="9078462"/>
            <a:ext cx="441127" cy="32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8F2FF"/>
                </a:solidFill>
                <a:latin typeface="Space Mono"/>
              </a:rPr>
              <a:t>11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62110" y="498398"/>
            <a:ext cx="14638096" cy="189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Студенческий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совет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765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факультета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социальных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технологий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8" name="Рисунок 7" descr="Изображение выглядит как человек, сидит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B5BF7D66-8D5A-45D0-9961-9EAF99E37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52700"/>
            <a:ext cx="8960013" cy="597800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женщ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0D3D6196-6DCE-4C4F-8D9E-997E179A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234" y="2822161"/>
            <a:ext cx="3842612" cy="543908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человек, женщин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2153B29F-30F4-4CA9-86CA-1F85F09DA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22163"/>
            <a:ext cx="3842611" cy="543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53285">
            <a:off x="-10771167" y="-5152016"/>
            <a:ext cx="13704233" cy="135394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236029">
            <a:off x="14126023" y="4162548"/>
            <a:ext cx="13704233" cy="135394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00597" y="2480160"/>
            <a:ext cx="12286807" cy="588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3"/>
              </a:lnSpc>
            </a:pP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Факультет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социальных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технологий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был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создан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в 2002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году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для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подготовки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специалистов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,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деятельность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которых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связана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с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использованием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инструментов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социального</a:t>
            </a:r>
            <a:r>
              <a:rPr lang="en-US" sz="51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dirty="0" err="1">
                <a:solidFill>
                  <a:srgbClr val="E47639"/>
                </a:solidFill>
                <a:latin typeface="Open Sans Light"/>
              </a:rPr>
              <a:t>воздействия</a:t>
            </a:r>
            <a:endParaRPr lang="en-US" sz="5100" dirty="0">
              <a:solidFill>
                <a:srgbClr val="E47639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DC506-C677-4979-81E2-AFE4B2CA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078200" cy="1143000"/>
          </a:xfrm>
        </p:spPr>
        <p:txBody>
          <a:bodyPr>
            <a:normAutofit/>
          </a:bodyPr>
          <a:lstStyle/>
          <a:p>
            <a:pPr>
              <a:lnSpc>
                <a:spcPts val="7650"/>
              </a:lnSpc>
            </a:pPr>
            <a:r>
              <a:rPr lang="en-US" sz="5400" b="1" dirty="0" err="1">
                <a:solidFill>
                  <a:srgbClr val="E47639"/>
                </a:solidFill>
                <a:latin typeface="Open Sans Light"/>
              </a:rPr>
              <a:t>Студенческ</a:t>
            </a:r>
            <a:r>
              <a:rPr lang="ru-RU" sz="5400" b="1" dirty="0" err="1">
                <a:solidFill>
                  <a:srgbClr val="E47639"/>
                </a:solidFill>
                <a:latin typeface="Open Sans Light"/>
              </a:rPr>
              <a:t>ая</a:t>
            </a:r>
            <a:r>
              <a:rPr lang="ru-RU" sz="5400" b="1" dirty="0">
                <a:solidFill>
                  <a:srgbClr val="E47639"/>
                </a:solidFill>
                <a:latin typeface="Open Sans Light"/>
              </a:rPr>
              <a:t> жизнь</a:t>
            </a:r>
            <a:endParaRPr lang="en-US" sz="5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5D3AD-8B10-45A3-B152-1F6AD109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66900"/>
            <a:ext cx="16078200" cy="7200900"/>
          </a:xfrm>
        </p:spPr>
        <p:txBody>
          <a:bodyPr/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Информационное направление – социальные сети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Социальное направление – ценности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Научное направление – научные объединения и мероприятия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Творческое направление – «Фестиваль первокурсников», «Мистер и Мисс СЗИУ»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Спортивное направление – Спортивно-туристский слет 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  и соревнования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Dotum"/>
                <a:ea typeface="Dotum"/>
                <a:cs typeface="Arial" charset="0"/>
              </a:rPr>
              <a:t>Корпоративная культура – бренд факультета</a:t>
            </a:r>
          </a:p>
          <a:p>
            <a:endParaRPr lang="ru-RU" dirty="0">
              <a:solidFill>
                <a:srgbClr val="961916"/>
              </a:solidFill>
              <a:latin typeface="Dotum"/>
              <a:ea typeface="Dotum"/>
              <a:cs typeface="Arial" charset="0"/>
            </a:endParaRPr>
          </a:p>
          <a:p>
            <a:endParaRPr lang="en-US" dirty="0">
              <a:solidFill>
                <a:srgbClr val="961916"/>
              </a:solidFill>
              <a:latin typeface="Dotum"/>
              <a:ea typeface="Dotum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95191" y="459355"/>
            <a:ext cx="6760209" cy="1226342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ОБЩЕЖИТИЕ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14484286" y="274015"/>
            <a:ext cx="963041" cy="8071553"/>
          </a:xfrm>
          <a:custGeom>
            <a:avLst/>
            <a:gdLst>
              <a:gd name="T0" fmla="*/ 0 w 217"/>
              <a:gd name="T1" fmla="*/ 0 h 1821"/>
              <a:gd name="T2" fmla="*/ 0 w 217"/>
              <a:gd name="T3" fmla="*/ 1821 h 1821"/>
              <a:gd name="T4" fmla="*/ 217 w 217"/>
              <a:gd name="T5" fmla="*/ 1761 h 1821"/>
              <a:gd name="T6" fmla="*/ 217 w 217"/>
              <a:gd name="T7" fmla="*/ 73 h 1821"/>
              <a:gd name="T8" fmla="*/ 0 w 217"/>
              <a:gd name="T9" fmla="*/ 0 h 1821"/>
              <a:gd name="T10" fmla="*/ 166 w 217"/>
              <a:gd name="T11" fmla="*/ 1705 h 1821"/>
              <a:gd name="T12" fmla="*/ 43 w 217"/>
              <a:gd name="T13" fmla="*/ 1738 h 1821"/>
              <a:gd name="T14" fmla="*/ 43 w 217"/>
              <a:gd name="T15" fmla="*/ 1689 h 1821"/>
              <a:gd name="T16" fmla="*/ 166 w 217"/>
              <a:gd name="T17" fmla="*/ 1666 h 1821"/>
              <a:gd name="T18" fmla="*/ 166 w 217"/>
              <a:gd name="T19" fmla="*/ 1705 h 1821"/>
              <a:gd name="T20" fmla="*/ 166 w 217"/>
              <a:gd name="T21" fmla="*/ 1536 h 1821"/>
              <a:gd name="T22" fmla="*/ 43 w 217"/>
              <a:gd name="T23" fmla="*/ 1562 h 1821"/>
              <a:gd name="T24" fmla="*/ 43 w 217"/>
              <a:gd name="T25" fmla="*/ 1513 h 1821"/>
              <a:gd name="T26" fmla="*/ 166 w 217"/>
              <a:gd name="T27" fmla="*/ 1496 h 1821"/>
              <a:gd name="T28" fmla="*/ 166 w 217"/>
              <a:gd name="T29" fmla="*/ 1536 h 1821"/>
              <a:gd name="T30" fmla="*/ 166 w 217"/>
              <a:gd name="T31" fmla="*/ 1366 h 1821"/>
              <a:gd name="T32" fmla="*/ 43 w 217"/>
              <a:gd name="T33" fmla="*/ 1385 h 1821"/>
              <a:gd name="T34" fmla="*/ 43 w 217"/>
              <a:gd name="T35" fmla="*/ 1336 h 1821"/>
              <a:gd name="T36" fmla="*/ 166 w 217"/>
              <a:gd name="T37" fmla="*/ 1326 h 1821"/>
              <a:gd name="T38" fmla="*/ 166 w 217"/>
              <a:gd name="T39" fmla="*/ 1366 h 1821"/>
              <a:gd name="T40" fmla="*/ 166 w 217"/>
              <a:gd name="T41" fmla="*/ 1197 h 1821"/>
              <a:gd name="T42" fmla="*/ 43 w 217"/>
              <a:gd name="T43" fmla="*/ 1209 h 1821"/>
              <a:gd name="T44" fmla="*/ 43 w 217"/>
              <a:gd name="T45" fmla="*/ 1160 h 1821"/>
              <a:gd name="T46" fmla="*/ 166 w 217"/>
              <a:gd name="T47" fmla="*/ 1156 h 1821"/>
              <a:gd name="T48" fmla="*/ 166 w 217"/>
              <a:gd name="T49" fmla="*/ 1197 h 1821"/>
              <a:gd name="T50" fmla="*/ 166 w 217"/>
              <a:gd name="T51" fmla="*/ 1027 h 1821"/>
              <a:gd name="T52" fmla="*/ 43 w 217"/>
              <a:gd name="T53" fmla="*/ 1032 h 1821"/>
              <a:gd name="T54" fmla="*/ 43 w 217"/>
              <a:gd name="T55" fmla="*/ 983 h 1821"/>
              <a:gd name="T56" fmla="*/ 166 w 217"/>
              <a:gd name="T57" fmla="*/ 986 h 1821"/>
              <a:gd name="T58" fmla="*/ 166 w 217"/>
              <a:gd name="T59" fmla="*/ 1027 h 1821"/>
              <a:gd name="T60" fmla="*/ 166 w 217"/>
              <a:gd name="T61" fmla="*/ 858 h 1821"/>
              <a:gd name="T62" fmla="*/ 43 w 217"/>
              <a:gd name="T63" fmla="*/ 856 h 1821"/>
              <a:gd name="T64" fmla="*/ 43 w 217"/>
              <a:gd name="T65" fmla="*/ 807 h 1821"/>
              <a:gd name="T66" fmla="*/ 166 w 217"/>
              <a:gd name="T67" fmla="*/ 815 h 1821"/>
              <a:gd name="T68" fmla="*/ 166 w 217"/>
              <a:gd name="T69" fmla="*/ 858 h 1821"/>
              <a:gd name="T70" fmla="*/ 166 w 217"/>
              <a:gd name="T71" fmla="*/ 688 h 1821"/>
              <a:gd name="T72" fmla="*/ 43 w 217"/>
              <a:gd name="T73" fmla="*/ 679 h 1821"/>
              <a:gd name="T74" fmla="*/ 43 w 217"/>
              <a:gd name="T75" fmla="*/ 630 h 1821"/>
              <a:gd name="T76" fmla="*/ 166 w 217"/>
              <a:gd name="T77" fmla="*/ 645 h 1821"/>
              <a:gd name="T78" fmla="*/ 166 w 217"/>
              <a:gd name="T79" fmla="*/ 688 h 1821"/>
              <a:gd name="T80" fmla="*/ 166 w 217"/>
              <a:gd name="T81" fmla="*/ 519 h 1821"/>
              <a:gd name="T82" fmla="*/ 43 w 217"/>
              <a:gd name="T83" fmla="*/ 502 h 1821"/>
              <a:gd name="T84" fmla="*/ 43 w 217"/>
              <a:gd name="T85" fmla="*/ 454 h 1821"/>
              <a:gd name="T86" fmla="*/ 166 w 217"/>
              <a:gd name="T87" fmla="*/ 475 h 1821"/>
              <a:gd name="T88" fmla="*/ 166 w 217"/>
              <a:gd name="T89" fmla="*/ 519 h 1821"/>
              <a:gd name="T90" fmla="*/ 166 w 217"/>
              <a:gd name="T91" fmla="*/ 349 h 1821"/>
              <a:gd name="T92" fmla="*/ 43 w 217"/>
              <a:gd name="T93" fmla="*/ 326 h 1821"/>
              <a:gd name="T94" fmla="*/ 43 w 217"/>
              <a:gd name="T95" fmla="*/ 277 h 1821"/>
              <a:gd name="T96" fmla="*/ 166 w 217"/>
              <a:gd name="T97" fmla="*/ 305 h 1821"/>
              <a:gd name="T98" fmla="*/ 166 w 217"/>
              <a:gd name="T99" fmla="*/ 349 h 1821"/>
              <a:gd name="T100" fmla="*/ 166 w 217"/>
              <a:gd name="T101" fmla="*/ 180 h 1821"/>
              <a:gd name="T102" fmla="*/ 43 w 217"/>
              <a:gd name="T103" fmla="*/ 150 h 1821"/>
              <a:gd name="T104" fmla="*/ 43 w 217"/>
              <a:gd name="T105" fmla="*/ 101 h 1821"/>
              <a:gd name="T106" fmla="*/ 166 w 217"/>
              <a:gd name="T107" fmla="*/ 135 h 1821"/>
              <a:gd name="T108" fmla="*/ 166 w 217"/>
              <a:gd name="T109" fmla="*/ 18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" h="1821">
                <a:moveTo>
                  <a:pt x="0" y="0"/>
                </a:moveTo>
                <a:cubicBezTo>
                  <a:pt x="0" y="1821"/>
                  <a:pt x="0" y="1821"/>
                  <a:pt x="0" y="1821"/>
                </a:cubicBezTo>
                <a:cubicBezTo>
                  <a:pt x="217" y="1761"/>
                  <a:pt x="217" y="1761"/>
                  <a:pt x="217" y="1761"/>
                </a:cubicBezTo>
                <a:cubicBezTo>
                  <a:pt x="217" y="73"/>
                  <a:pt x="217" y="73"/>
                  <a:pt x="217" y="73"/>
                </a:cubicBezTo>
                <a:lnTo>
                  <a:pt x="0" y="0"/>
                </a:lnTo>
                <a:close/>
                <a:moveTo>
                  <a:pt x="166" y="1705"/>
                </a:moveTo>
                <a:cubicBezTo>
                  <a:pt x="43" y="1738"/>
                  <a:pt x="43" y="1738"/>
                  <a:pt x="43" y="1738"/>
                </a:cubicBezTo>
                <a:cubicBezTo>
                  <a:pt x="43" y="1689"/>
                  <a:pt x="43" y="1689"/>
                  <a:pt x="43" y="1689"/>
                </a:cubicBezTo>
                <a:cubicBezTo>
                  <a:pt x="166" y="1666"/>
                  <a:pt x="166" y="1666"/>
                  <a:pt x="166" y="1666"/>
                </a:cubicBezTo>
                <a:lnTo>
                  <a:pt x="166" y="1705"/>
                </a:lnTo>
                <a:close/>
                <a:moveTo>
                  <a:pt x="166" y="1536"/>
                </a:moveTo>
                <a:cubicBezTo>
                  <a:pt x="125" y="1544"/>
                  <a:pt x="84" y="1553"/>
                  <a:pt x="43" y="1562"/>
                </a:cubicBezTo>
                <a:cubicBezTo>
                  <a:pt x="43" y="1545"/>
                  <a:pt x="43" y="1529"/>
                  <a:pt x="43" y="1513"/>
                </a:cubicBezTo>
                <a:cubicBezTo>
                  <a:pt x="84" y="1507"/>
                  <a:pt x="125" y="1502"/>
                  <a:pt x="166" y="1496"/>
                </a:cubicBezTo>
                <a:cubicBezTo>
                  <a:pt x="166" y="1509"/>
                  <a:pt x="166" y="1522"/>
                  <a:pt x="166" y="1536"/>
                </a:cubicBezTo>
                <a:close/>
                <a:moveTo>
                  <a:pt x="166" y="1366"/>
                </a:moveTo>
                <a:cubicBezTo>
                  <a:pt x="125" y="1372"/>
                  <a:pt x="84" y="1379"/>
                  <a:pt x="43" y="1385"/>
                </a:cubicBezTo>
                <a:cubicBezTo>
                  <a:pt x="43" y="1369"/>
                  <a:pt x="43" y="1353"/>
                  <a:pt x="43" y="1336"/>
                </a:cubicBezTo>
                <a:cubicBezTo>
                  <a:pt x="84" y="1333"/>
                  <a:pt x="125" y="1329"/>
                  <a:pt x="166" y="1326"/>
                </a:cubicBezTo>
                <a:cubicBezTo>
                  <a:pt x="166" y="1339"/>
                  <a:pt x="166" y="1353"/>
                  <a:pt x="166" y="1366"/>
                </a:cubicBezTo>
                <a:close/>
                <a:moveTo>
                  <a:pt x="166" y="1197"/>
                </a:moveTo>
                <a:cubicBezTo>
                  <a:pt x="125" y="1201"/>
                  <a:pt x="84" y="1205"/>
                  <a:pt x="43" y="1209"/>
                </a:cubicBezTo>
                <a:cubicBezTo>
                  <a:pt x="43" y="1192"/>
                  <a:pt x="43" y="1176"/>
                  <a:pt x="43" y="1160"/>
                </a:cubicBezTo>
                <a:cubicBezTo>
                  <a:pt x="84" y="1159"/>
                  <a:pt x="125" y="1157"/>
                  <a:pt x="166" y="1156"/>
                </a:cubicBezTo>
                <a:cubicBezTo>
                  <a:pt x="166" y="1169"/>
                  <a:pt x="166" y="1183"/>
                  <a:pt x="166" y="1197"/>
                </a:cubicBezTo>
                <a:close/>
                <a:moveTo>
                  <a:pt x="166" y="1027"/>
                </a:moveTo>
                <a:cubicBezTo>
                  <a:pt x="125" y="1029"/>
                  <a:pt x="84" y="1030"/>
                  <a:pt x="43" y="1032"/>
                </a:cubicBezTo>
                <a:cubicBezTo>
                  <a:pt x="43" y="1016"/>
                  <a:pt x="43" y="1000"/>
                  <a:pt x="43" y="983"/>
                </a:cubicBezTo>
                <a:cubicBezTo>
                  <a:pt x="84" y="984"/>
                  <a:pt x="125" y="985"/>
                  <a:pt x="166" y="986"/>
                </a:cubicBezTo>
                <a:cubicBezTo>
                  <a:pt x="166" y="999"/>
                  <a:pt x="166" y="1013"/>
                  <a:pt x="166" y="1027"/>
                </a:cubicBezTo>
                <a:close/>
                <a:moveTo>
                  <a:pt x="166" y="858"/>
                </a:moveTo>
                <a:cubicBezTo>
                  <a:pt x="125" y="857"/>
                  <a:pt x="84" y="856"/>
                  <a:pt x="43" y="856"/>
                </a:cubicBezTo>
                <a:cubicBezTo>
                  <a:pt x="43" y="839"/>
                  <a:pt x="43" y="823"/>
                  <a:pt x="43" y="807"/>
                </a:cubicBezTo>
                <a:cubicBezTo>
                  <a:pt x="84" y="810"/>
                  <a:pt x="125" y="813"/>
                  <a:pt x="166" y="815"/>
                </a:cubicBezTo>
                <a:cubicBezTo>
                  <a:pt x="166" y="830"/>
                  <a:pt x="166" y="844"/>
                  <a:pt x="166" y="858"/>
                </a:cubicBezTo>
                <a:close/>
                <a:moveTo>
                  <a:pt x="166" y="688"/>
                </a:moveTo>
                <a:cubicBezTo>
                  <a:pt x="125" y="685"/>
                  <a:pt x="84" y="682"/>
                  <a:pt x="43" y="679"/>
                </a:cubicBezTo>
                <a:cubicBezTo>
                  <a:pt x="43" y="663"/>
                  <a:pt x="43" y="647"/>
                  <a:pt x="43" y="630"/>
                </a:cubicBezTo>
                <a:cubicBezTo>
                  <a:pt x="84" y="635"/>
                  <a:pt x="125" y="640"/>
                  <a:pt x="166" y="645"/>
                </a:cubicBezTo>
                <a:cubicBezTo>
                  <a:pt x="166" y="660"/>
                  <a:pt x="166" y="674"/>
                  <a:pt x="166" y="688"/>
                </a:cubicBezTo>
                <a:close/>
                <a:moveTo>
                  <a:pt x="166" y="519"/>
                </a:moveTo>
                <a:cubicBezTo>
                  <a:pt x="125" y="513"/>
                  <a:pt x="84" y="508"/>
                  <a:pt x="43" y="502"/>
                </a:cubicBezTo>
                <a:cubicBezTo>
                  <a:pt x="43" y="486"/>
                  <a:pt x="43" y="470"/>
                  <a:pt x="43" y="454"/>
                </a:cubicBezTo>
                <a:cubicBezTo>
                  <a:pt x="84" y="461"/>
                  <a:pt x="125" y="468"/>
                  <a:pt x="166" y="475"/>
                </a:cubicBezTo>
                <a:cubicBezTo>
                  <a:pt x="166" y="490"/>
                  <a:pt x="166" y="504"/>
                  <a:pt x="166" y="519"/>
                </a:cubicBezTo>
                <a:close/>
                <a:moveTo>
                  <a:pt x="166" y="349"/>
                </a:moveTo>
                <a:cubicBezTo>
                  <a:pt x="125" y="342"/>
                  <a:pt x="84" y="334"/>
                  <a:pt x="43" y="326"/>
                </a:cubicBezTo>
                <a:cubicBezTo>
                  <a:pt x="43" y="310"/>
                  <a:pt x="43" y="294"/>
                  <a:pt x="43" y="277"/>
                </a:cubicBezTo>
                <a:cubicBezTo>
                  <a:pt x="84" y="287"/>
                  <a:pt x="125" y="296"/>
                  <a:pt x="166" y="305"/>
                </a:cubicBezTo>
                <a:cubicBezTo>
                  <a:pt x="166" y="320"/>
                  <a:pt x="166" y="335"/>
                  <a:pt x="166" y="349"/>
                </a:cubicBezTo>
                <a:close/>
                <a:moveTo>
                  <a:pt x="166" y="180"/>
                </a:moveTo>
                <a:cubicBezTo>
                  <a:pt x="43" y="150"/>
                  <a:pt x="43" y="150"/>
                  <a:pt x="43" y="150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166" y="135"/>
                  <a:pt x="166" y="135"/>
                  <a:pt x="166" y="135"/>
                </a:cubicBezTo>
                <a:lnTo>
                  <a:pt x="166" y="18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13354491" y="245911"/>
            <a:ext cx="1054848" cy="8125889"/>
          </a:xfrm>
          <a:custGeom>
            <a:avLst/>
            <a:gdLst>
              <a:gd name="T0" fmla="*/ 101 w 238"/>
              <a:gd name="T1" fmla="*/ 338 h 1833"/>
              <a:gd name="T2" fmla="*/ 238 w 238"/>
              <a:gd name="T3" fmla="*/ 1833 h 1833"/>
              <a:gd name="T4" fmla="*/ 0 w 238"/>
              <a:gd name="T5" fmla="*/ 116 h 1833"/>
              <a:gd name="T6" fmla="*/ 191 w 238"/>
              <a:gd name="T7" fmla="*/ 1675 h 1833"/>
              <a:gd name="T8" fmla="*/ 124 w 238"/>
              <a:gd name="T9" fmla="*/ 1613 h 1833"/>
              <a:gd name="T10" fmla="*/ 191 w 238"/>
              <a:gd name="T11" fmla="*/ 1675 h 1833"/>
              <a:gd name="T12" fmla="*/ 124 w 238"/>
              <a:gd name="T13" fmla="*/ 1569 h 1833"/>
              <a:gd name="T14" fmla="*/ 191 w 238"/>
              <a:gd name="T15" fmla="*/ 1529 h 1833"/>
              <a:gd name="T16" fmla="*/ 191 w 238"/>
              <a:gd name="T17" fmla="*/ 1487 h 1833"/>
              <a:gd name="T18" fmla="*/ 124 w 238"/>
              <a:gd name="T19" fmla="*/ 1429 h 1833"/>
              <a:gd name="T20" fmla="*/ 191 w 238"/>
              <a:gd name="T21" fmla="*/ 1487 h 1833"/>
              <a:gd name="T22" fmla="*/ 124 w 238"/>
              <a:gd name="T23" fmla="*/ 1386 h 1833"/>
              <a:gd name="T24" fmla="*/ 191 w 238"/>
              <a:gd name="T25" fmla="*/ 1341 h 1833"/>
              <a:gd name="T26" fmla="*/ 191 w 238"/>
              <a:gd name="T27" fmla="*/ 1299 h 1833"/>
              <a:gd name="T28" fmla="*/ 124 w 238"/>
              <a:gd name="T29" fmla="*/ 1245 h 1833"/>
              <a:gd name="T30" fmla="*/ 191 w 238"/>
              <a:gd name="T31" fmla="*/ 1299 h 1833"/>
              <a:gd name="T32" fmla="*/ 124 w 238"/>
              <a:gd name="T33" fmla="*/ 1202 h 1833"/>
              <a:gd name="T34" fmla="*/ 191 w 238"/>
              <a:gd name="T35" fmla="*/ 1153 h 1833"/>
              <a:gd name="T36" fmla="*/ 191 w 238"/>
              <a:gd name="T37" fmla="*/ 1111 h 1833"/>
              <a:gd name="T38" fmla="*/ 124 w 238"/>
              <a:gd name="T39" fmla="*/ 1062 h 1833"/>
              <a:gd name="T40" fmla="*/ 191 w 238"/>
              <a:gd name="T41" fmla="*/ 1111 h 1833"/>
              <a:gd name="T42" fmla="*/ 124 w 238"/>
              <a:gd name="T43" fmla="*/ 1018 h 1833"/>
              <a:gd name="T44" fmla="*/ 191 w 238"/>
              <a:gd name="T45" fmla="*/ 965 h 1833"/>
              <a:gd name="T46" fmla="*/ 191 w 238"/>
              <a:gd name="T47" fmla="*/ 923 h 1833"/>
              <a:gd name="T48" fmla="*/ 124 w 238"/>
              <a:gd name="T49" fmla="*/ 878 h 1833"/>
              <a:gd name="T50" fmla="*/ 191 w 238"/>
              <a:gd name="T51" fmla="*/ 923 h 1833"/>
              <a:gd name="T52" fmla="*/ 124 w 238"/>
              <a:gd name="T53" fmla="*/ 834 h 1833"/>
              <a:gd name="T54" fmla="*/ 191 w 238"/>
              <a:gd name="T55" fmla="*/ 777 h 1833"/>
              <a:gd name="T56" fmla="*/ 191 w 238"/>
              <a:gd name="T57" fmla="*/ 734 h 1833"/>
              <a:gd name="T58" fmla="*/ 124 w 238"/>
              <a:gd name="T59" fmla="*/ 694 h 1833"/>
              <a:gd name="T60" fmla="*/ 191 w 238"/>
              <a:gd name="T61" fmla="*/ 734 h 1833"/>
              <a:gd name="T62" fmla="*/ 124 w 238"/>
              <a:gd name="T63" fmla="*/ 650 h 1833"/>
              <a:gd name="T64" fmla="*/ 191 w 238"/>
              <a:gd name="T65" fmla="*/ 588 h 1833"/>
              <a:gd name="T66" fmla="*/ 191 w 238"/>
              <a:gd name="T67" fmla="*/ 546 h 1833"/>
              <a:gd name="T68" fmla="*/ 124 w 238"/>
              <a:gd name="T69" fmla="*/ 510 h 1833"/>
              <a:gd name="T70" fmla="*/ 191 w 238"/>
              <a:gd name="T71" fmla="*/ 546 h 1833"/>
              <a:gd name="T72" fmla="*/ 124 w 238"/>
              <a:gd name="T73" fmla="*/ 467 h 1833"/>
              <a:gd name="T74" fmla="*/ 191 w 238"/>
              <a:gd name="T75" fmla="*/ 400 h 1833"/>
              <a:gd name="T76" fmla="*/ 191 w 238"/>
              <a:gd name="T77" fmla="*/ 358 h 1833"/>
              <a:gd name="T78" fmla="*/ 124 w 238"/>
              <a:gd name="T79" fmla="*/ 326 h 1833"/>
              <a:gd name="T80" fmla="*/ 191 w 238"/>
              <a:gd name="T81" fmla="*/ 358 h 1833"/>
              <a:gd name="T82" fmla="*/ 124 w 238"/>
              <a:gd name="T83" fmla="*/ 283 h 1833"/>
              <a:gd name="T84" fmla="*/ 191 w 238"/>
              <a:gd name="T85" fmla="*/ 212 h 1833"/>
              <a:gd name="T86" fmla="*/ 124 w 238"/>
              <a:gd name="T87" fmla="*/ 143 h 1833"/>
              <a:gd name="T88" fmla="*/ 191 w 238"/>
              <a:gd name="T89" fmla="*/ 170 h 1833"/>
              <a:gd name="T90" fmla="*/ 124 w 238"/>
              <a:gd name="T91" fmla="*/ 143 h 1833"/>
              <a:gd name="T92" fmla="*/ 191 w 238"/>
              <a:gd name="T93" fmla="*/ 1717 h 1833"/>
              <a:gd name="T94" fmla="*/ 124 w 238"/>
              <a:gd name="T95" fmla="*/ 1753 h 1833"/>
              <a:gd name="T96" fmla="*/ 83 w 238"/>
              <a:gd name="T97" fmla="*/ 291 h 1833"/>
              <a:gd name="T98" fmla="*/ 31 w 238"/>
              <a:gd name="T99" fmla="*/ 270 h 1833"/>
              <a:gd name="T100" fmla="*/ 83 w 238"/>
              <a:gd name="T101" fmla="*/ 291 h 1833"/>
              <a:gd name="T102" fmla="*/ 83 w 238"/>
              <a:gd name="T103" fmla="*/ 160 h 1833"/>
              <a:gd name="T104" fmla="*/ 31 w 238"/>
              <a:gd name="T105" fmla="*/ 219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" h="1833">
                <a:moveTo>
                  <a:pt x="0" y="306"/>
                </a:moveTo>
                <a:cubicBezTo>
                  <a:pt x="101" y="338"/>
                  <a:pt x="101" y="338"/>
                  <a:pt x="101" y="338"/>
                </a:cubicBezTo>
                <a:cubicBezTo>
                  <a:pt x="101" y="1818"/>
                  <a:pt x="101" y="1818"/>
                  <a:pt x="101" y="1818"/>
                </a:cubicBezTo>
                <a:cubicBezTo>
                  <a:pt x="238" y="1833"/>
                  <a:pt x="238" y="1833"/>
                  <a:pt x="238" y="1833"/>
                </a:cubicBezTo>
                <a:cubicBezTo>
                  <a:pt x="238" y="0"/>
                  <a:pt x="238" y="0"/>
                  <a:pt x="238" y="0"/>
                </a:cubicBezTo>
                <a:cubicBezTo>
                  <a:pt x="0" y="116"/>
                  <a:pt x="0" y="116"/>
                  <a:pt x="0" y="116"/>
                </a:cubicBezTo>
                <a:lnTo>
                  <a:pt x="0" y="306"/>
                </a:lnTo>
                <a:close/>
                <a:moveTo>
                  <a:pt x="191" y="1675"/>
                </a:moveTo>
                <a:cubicBezTo>
                  <a:pt x="169" y="1670"/>
                  <a:pt x="146" y="1666"/>
                  <a:pt x="124" y="1661"/>
                </a:cubicBezTo>
                <a:cubicBezTo>
                  <a:pt x="124" y="1645"/>
                  <a:pt x="124" y="1629"/>
                  <a:pt x="124" y="1613"/>
                </a:cubicBezTo>
                <a:cubicBezTo>
                  <a:pt x="146" y="1616"/>
                  <a:pt x="169" y="1620"/>
                  <a:pt x="191" y="1623"/>
                </a:cubicBezTo>
                <a:cubicBezTo>
                  <a:pt x="191" y="1640"/>
                  <a:pt x="191" y="1658"/>
                  <a:pt x="191" y="1675"/>
                </a:cubicBezTo>
                <a:close/>
                <a:moveTo>
                  <a:pt x="191" y="1581"/>
                </a:moveTo>
                <a:cubicBezTo>
                  <a:pt x="169" y="1577"/>
                  <a:pt x="146" y="1573"/>
                  <a:pt x="124" y="1569"/>
                </a:cubicBezTo>
                <a:cubicBezTo>
                  <a:pt x="124" y="1553"/>
                  <a:pt x="124" y="1537"/>
                  <a:pt x="124" y="1521"/>
                </a:cubicBezTo>
                <a:cubicBezTo>
                  <a:pt x="146" y="1524"/>
                  <a:pt x="169" y="1526"/>
                  <a:pt x="191" y="1529"/>
                </a:cubicBezTo>
                <a:cubicBezTo>
                  <a:pt x="191" y="1546"/>
                  <a:pt x="191" y="1564"/>
                  <a:pt x="191" y="1581"/>
                </a:cubicBezTo>
                <a:close/>
                <a:moveTo>
                  <a:pt x="191" y="1487"/>
                </a:moveTo>
                <a:cubicBezTo>
                  <a:pt x="169" y="1484"/>
                  <a:pt x="146" y="1481"/>
                  <a:pt x="124" y="1477"/>
                </a:cubicBezTo>
                <a:cubicBezTo>
                  <a:pt x="124" y="1461"/>
                  <a:pt x="124" y="1445"/>
                  <a:pt x="124" y="1429"/>
                </a:cubicBezTo>
                <a:cubicBezTo>
                  <a:pt x="146" y="1431"/>
                  <a:pt x="169" y="1433"/>
                  <a:pt x="191" y="1435"/>
                </a:cubicBezTo>
                <a:cubicBezTo>
                  <a:pt x="191" y="1452"/>
                  <a:pt x="191" y="1470"/>
                  <a:pt x="191" y="1487"/>
                </a:cubicBezTo>
                <a:close/>
                <a:moveTo>
                  <a:pt x="191" y="1393"/>
                </a:moveTo>
                <a:cubicBezTo>
                  <a:pt x="169" y="1390"/>
                  <a:pt x="146" y="1388"/>
                  <a:pt x="124" y="1386"/>
                </a:cubicBezTo>
                <a:cubicBezTo>
                  <a:pt x="124" y="1369"/>
                  <a:pt x="124" y="1353"/>
                  <a:pt x="124" y="1337"/>
                </a:cubicBezTo>
                <a:cubicBezTo>
                  <a:pt x="146" y="1338"/>
                  <a:pt x="169" y="1340"/>
                  <a:pt x="191" y="1341"/>
                </a:cubicBezTo>
                <a:cubicBezTo>
                  <a:pt x="191" y="1358"/>
                  <a:pt x="191" y="1376"/>
                  <a:pt x="191" y="1393"/>
                </a:cubicBezTo>
                <a:close/>
                <a:moveTo>
                  <a:pt x="191" y="1299"/>
                </a:moveTo>
                <a:cubicBezTo>
                  <a:pt x="169" y="1297"/>
                  <a:pt x="146" y="1295"/>
                  <a:pt x="124" y="1294"/>
                </a:cubicBezTo>
                <a:cubicBezTo>
                  <a:pt x="124" y="1278"/>
                  <a:pt x="124" y="1261"/>
                  <a:pt x="124" y="1245"/>
                </a:cubicBezTo>
                <a:cubicBezTo>
                  <a:pt x="146" y="1246"/>
                  <a:pt x="169" y="1246"/>
                  <a:pt x="191" y="1247"/>
                </a:cubicBezTo>
                <a:cubicBezTo>
                  <a:pt x="191" y="1264"/>
                  <a:pt x="191" y="1281"/>
                  <a:pt x="191" y="1299"/>
                </a:cubicBezTo>
                <a:close/>
                <a:moveTo>
                  <a:pt x="191" y="1205"/>
                </a:moveTo>
                <a:cubicBezTo>
                  <a:pt x="169" y="1204"/>
                  <a:pt x="146" y="1203"/>
                  <a:pt x="124" y="1202"/>
                </a:cubicBezTo>
                <a:cubicBezTo>
                  <a:pt x="124" y="1186"/>
                  <a:pt x="124" y="1170"/>
                  <a:pt x="124" y="1153"/>
                </a:cubicBezTo>
                <a:cubicBezTo>
                  <a:pt x="146" y="1153"/>
                  <a:pt x="169" y="1153"/>
                  <a:pt x="191" y="1153"/>
                </a:cubicBezTo>
                <a:cubicBezTo>
                  <a:pt x="191" y="1170"/>
                  <a:pt x="191" y="1187"/>
                  <a:pt x="191" y="1205"/>
                </a:cubicBezTo>
                <a:close/>
                <a:moveTo>
                  <a:pt x="191" y="1111"/>
                </a:moveTo>
                <a:cubicBezTo>
                  <a:pt x="169" y="1110"/>
                  <a:pt x="146" y="1110"/>
                  <a:pt x="124" y="1110"/>
                </a:cubicBezTo>
                <a:cubicBezTo>
                  <a:pt x="124" y="1094"/>
                  <a:pt x="124" y="1078"/>
                  <a:pt x="124" y="1062"/>
                </a:cubicBezTo>
                <a:cubicBezTo>
                  <a:pt x="146" y="1061"/>
                  <a:pt x="169" y="1060"/>
                  <a:pt x="191" y="1059"/>
                </a:cubicBezTo>
                <a:cubicBezTo>
                  <a:pt x="191" y="1076"/>
                  <a:pt x="191" y="1093"/>
                  <a:pt x="191" y="1111"/>
                </a:cubicBezTo>
                <a:close/>
                <a:moveTo>
                  <a:pt x="191" y="1017"/>
                </a:moveTo>
                <a:cubicBezTo>
                  <a:pt x="169" y="1017"/>
                  <a:pt x="146" y="1018"/>
                  <a:pt x="124" y="1018"/>
                </a:cubicBezTo>
                <a:cubicBezTo>
                  <a:pt x="124" y="1002"/>
                  <a:pt x="124" y="986"/>
                  <a:pt x="124" y="970"/>
                </a:cubicBezTo>
                <a:cubicBezTo>
                  <a:pt x="146" y="968"/>
                  <a:pt x="169" y="966"/>
                  <a:pt x="191" y="965"/>
                </a:cubicBezTo>
                <a:cubicBezTo>
                  <a:pt x="191" y="982"/>
                  <a:pt x="191" y="999"/>
                  <a:pt x="191" y="1017"/>
                </a:cubicBezTo>
                <a:close/>
                <a:moveTo>
                  <a:pt x="191" y="923"/>
                </a:moveTo>
                <a:cubicBezTo>
                  <a:pt x="169" y="924"/>
                  <a:pt x="146" y="925"/>
                  <a:pt x="124" y="926"/>
                </a:cubicBezTo>
                <a:cubicBezTo>
                  <a:pt x="124" y="910"/>
                  <a:pt x="124" y="894"/>
                  <a:pt x="124" y="878"/>
                </a:cubicBezTo>
                <a:cubicBezTo>
                  <a:pt x="146" y="875"/>
                  <a:pt x="169" y="873"/>
                  <a:pt x="191" y="871"/>
                </a:cubicBezTo>
                <a:cubicBezTo>
                  <a:pt x="191" y="888"/>
                  <a:pt x="191" y="905"/>
                  <a:pt x="191" y="923"/>
                </a:cubicBezTo>
                <a:close/>
                <a:moveTo>
                  <a:pt x="191" y="828"/>
                </a:moveTo>
                <a:cubicBezTo>
                  <a:pt x="169" y="830"/>
                  <a:pt x="146" y="832"/>
                  <a:pt x="124" y="834"/>
                </a:cubicBezTo>
                <a:cubicBezTo>
                  <a:pt x="124" y="818"/>
                  <a:pt x="124" y="802"/>
                  <a:pt x="124" y="786"/>
                </a:cubicBezTo>
                <a:cubicBezTo>
                  <a:pt x="146" y="783"/>
                  <a:pt x="169" y="780"/>
                  <a:pt x="191" y="777"/>
                </a:cubicBezTo>
                <a:cubicBezTo>
                  <a:pt x="191" y="794"/>
                  <a:pt x="191" y="811"/>
                  <a:pt x="191" y="828"/>
                </a:cubicBezTo>
                <a:close/>
                <a:moveTo>
                  <a:pt x="191" y="734"/>
                </a:moveTo>
                <a:cubicBezTo>
                  <a:pt x="169" y="737"/>
                  <a:pt x="146" y="740"/>
                  <a:pt x="124" y="742"/>
                </a:cubicBezTo>
                <a:cubicBezTo>
                  <a:pt x="124" y="726"/>
                  <a:pt x="124" y="710"/>
                  <a:pt x="124" y="694"/>
                </a:cubicBezTo>
                <a:cubicBezTo>
                  <a:pt x="146" y="690"/>
                  <a:pt x="169" y="686"/>
                  <a:pt x="191" y="682"/>
                </a:cubicBezTo>
                <a:cubicBezTo>
                  <a:pt x="191" y="700"/>
                  <a:pt x="191" y="717"/>
                  <a:pt x="191" y="734"/>
                </a:cubicBezTo>
                <a:close/>
                <a:moveTo>
                  <a:pt x="191" y="640"/>
                </a:moveTo>
                <a:cubicBezTo>
                  <a:pt x="169" y="644"/>
                  <a:pt x="146" y="647"/>
                  <a:pt x="124" y="650"/>
                </a:cubicBezTo>
                <a:cubicBezTo>
                  <a:pt x="124" y="634"/>
                  <a:pt x="124" y="618"/>
                  <a:pt x="124" y="602"/>
                </a:cubicBezTo>
                <a:cubicBezTo>
                  <a:pt x="146" y="598"/>
                  <a:pt x="169" y="593"/>
                  <a:pt x="191" y="588"/>
                </a:cubicBezTo>
                <a:cubicBezTo>
                  <a:pt x="191" y="606"/>
                  <a:pt x="191" y="623"/>
                  <a:pt x="191" y="640"/>
                </a:cubicBezTo>
                <a:close/>
                <a:moveTo>
                  <a:pt x="191" y="546"/>
                </a:moveTo>
                <a:cubicBezTo>
                  <a:pt x="169" y="550"/>
                  <a:pt x="146" y="554"/>
                  <a:pt x="124" y="559"/>
                </a:cubicBezTo>
                <a:cubicBezTo>
                  <a:pt x="124" y="542"/>
                  <a:pt x="124" y="526"/>
                  <a:pt x="124" y="510"/>
                </a:cubicBezTo>
                <a:cubicBezTo>
                  <a:pt x="146" y="505"/>
                  <a:pt x="169" y="500"/>
                  <a:pt x="191" y="494"/>
                </a:cubicBezTo>
                <a:cubicBezTo>
                  <a:pt x="191" y="512"/>
                  <a:pt x="191" y="529"/>
                  <a:pt x="191" y="546"/>
                </a:cubicBezTo>
                <a:close/>
                <a:moveTo>
                  <a:pt x="191" y="452"/>
                </a:moveTo>
                <a:cubicBezTo>
                  <a:pt x="169" y="457"/>
                  <a:pt x="146" y="462"/>
                  <a:pt x="124" y="467"/>
                </a:cubicBezTo>
                <a:cubicBezTo>
                  <a:pt x="124" y="451"/>
                  <a:pt x="124" y="434"/>
                  <a:pt x="124" y="418"/>
                </a:cubicBezTo>
                <a:cubicBezTo>
                  <a:pt x="146" y="412"/>
                  <a:pt x="169" y="406"/>
                  <a:pt x="191" y="400"/>
                </a:cubicBezTo>
                <a:cubicBezTo>
                  <a:pt x="191" y="418"/>
                  <a:pt x="191" y="435"/>
                  <a:pt x="191" y="452"/>
                </a:cubicBezTo>
                <a:close/>
                <a:moveTo>
                  <a:pt x="191" y="358"/>
                </a:moveTo>
                <a:cubicBezTo>
                  <a:pt x="169" y="364"/>
                  <a:pt x="146" y="369"/>
                  <a:pt x="124" y="375"/>
                </a:cubicBezTo>
                <a:cubicBezTo>
                  <a:pt x="124" y="359"/>
                  <a:pt x="124" y="343"/>
                  <a:pt x="124" y="326"/>
                </a:cubicBezTo>
                <a:cubicBezTo>
                  <a:pt x="146" y="320"/>
                  <a:pt x="169" y="313"/>
                  <a:pt x="191" y="306"/>
                </a:cubicBezTo>
                <a:cubicBezTo>
                  <a:pt x="191" y="323"/>
                  <a:pt x="191" y="341"/>
                  <a:pt x="191" y="358"/>
                </a:cubicBezTo>
                <a:close/>
                <a:moveTo>
                  <a:pt x="191" y="264"/>
                </a:moveTo>
                <a:cubicBezTo>
                  <a:pt x="169" y="270"/>
                  <a:pt x="146" y="277"/>
                  <a:pt x="124" y="283"/>
                </a:cubicBezTo>
                <a:cubicBezTo>
                  <a:pt x="124" y="267"/>
                  <a:pt x="124" y="251"/>
                  <a:pt x="124" y="235"/>
                </a:cubicBezTo>
                <a:cubicBezTo>
                  <a:pt x="146" y="227"/>
                  <a:pt x="169" y="220"/>
                  <a:pt x="191" y="212"/>
                </a:cubicBezTo>
                <a:cubicBezTo>
                  <a:pt x="191" y="229"/>
                  <a:pt x="191" y="247"/>
                  <a:pt x="191" y="264"/>
                </a:cubicBezTo>
                <a:close/>
                <a:moveTo>
                  <a:pt x="124" y="143"/>
                </a:moveTo>
                <a:cubicBezTo>
                  <a:pt x="191" y="118"/>
                  <a:pt x="191" y="118"/>
                  <a:pt x="191" y="118"/>
                </a:cubicBezTo>
                <a:cubicBezTo>
                  <a:pt x="191" y="170"/>
                  <a:pt x="191" y="170"/>
                  <a:pt x="191" y="170"/>
                </a:cubicBezTo>
                <a:cubicBezTo>
                  <a:pt x="124" y="191"/>
                  <a:pt x="124" y="191"/>
                  <a:pt x="124" y="191"/>
                </a:cubicBezTo>
                <a:lnTo>
                  <a:pt x="124" y="143"/>
                </a:lnTo>
                <a:close/>
                <a:moveTo>
                  <a:pt x="124" y="1705"/>
                </a:moveTo>
                <a:cubicBezTo>
                  <a:pt x="191" y="1717"/>
                  <a:pt x="191" y="1717"/>
                  <a:pt x="191" y="1717"/>
                </a:cubicBezTo>
                <a:cubicBezTo>
                  <a:pt x="191" y="1769"/>
                  <a:pt x="191" y="1769"/>
                  <a:pt x="191" y="1769"/>
                </a:cubicBezTo>
                <a:cubicBezTo>
                  <a:pt x="124" y="1753"/>
                  <a:pt x="124" y="1753"/>
                  <a:pt x="124" y="1753"/>
                </a:cubicBezTo>
                <a:lnTo>
                  <a:pt x="124" y="1705"/>
                </a:lnTo>
                <a:close/>
                <a:moveTo>
                  <a:pt x="83" y="291"/>
                </a:moveTo>
                <a:cubicBezTo>
                  <a:pt x="65" y="297"/>
                  <a:pt x="48" y="302"/>
                  <a:pt x="31" y="308"/>
                </a:cubicBezTo>
                <a:cubicBezTo>
                  <a:pt x="31" y="295"/>
                  <a:pt x="31" y="283"/>
                  <a:pt x="31" y="270"/>
                </a:cubicBezTo>
                <a:cubicBezTo>
                  <a:pt x="48" y="264"/>
                  <a:pt x="65" y="257"/>
                  <a:pt x="83" y="251"/>
                </a:cubicBezTo>
                <a:cubicBezTo>
                  <a:pt x="83" y="264"/>
                  <a:pt x="83" y="278"/>
                  <a:pt x="83" y="291"/>
                </a:cubicBezTo>
                <a:close/>
                <a:moveTo>
                  <a:pt x="31" y="182"/>
                </a:moveTo>
                <a:cubicBezTo>
                  <a:pt x="83" y="160"/>
                  <a:pt x="83" y="160"/>
                  <a:pt x="83" y="160"/>
                </a:cubicBezTo>
                <a:cubicBezTo>
                  <a:pt x="83" y="201"/>
                  <a:pt x="83" y="201"/>
                  <a:pt x="83" y="201"/>
                </a:cubicBezTo>
                <a:cubicBezTo>
                  <a:pt x="31" y="219"/>
                  <a:pt x="31" y="219"/>
                  <a:pt x="31" y="219"/>
                </a:cubicBezTo>
                <a:lnTo>
                  <a:pt x="31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12850490" y="1501237"/>
            <a:ext cx="916200" cy="7061672"/>
          </a:xfrm>
          <a:custGeom>
            <a:avLst/>
            <a:gdLst>
              <a:gd name="T0" fmla="*/ 207 w 207"/>
              <a:gd name="T1" fmla="*/ 1543 h 1593"/>
              <a:gd name="T2" fmla="*/ 0 w 207"/>
              <a:gd name="T3" fmla="*/ 0 h 1593"/>
              <a:gd name="T4" fmla="*/ 29 w 207"/>
              <a:gd name="T5" fmla="*/ 94 h 1593"/>
              <a:gd name="T6" fmla="*/ 180 w 207"/>
              <a:gd name="T7" fmla="*/ 179 h 1593"/>
              <a:gd name="T8" fmla="*/ 29 w 207"/>
              <a:gd name="T9" fmla="*/ 94 h 1593"/>
              <a:gd name="T10" fmla="*/ 180 w 207"/>
              <a:gd name="T11" fmla="*/ 241 h 1593"/>
              <a:gd name="T12" fmla="*/ 29 w 207"/>
              <a:gd name="T13" fmla="*/ 241 h 1593"/>
              <a:gd name="T14" fmla="*/ 29 w 207"/>
              <a:gd name="T15" fmla="*/ 306 h 1593"/>
              <a:gd name="T16" fmla="*/ 180 w 207"/>
              <a:gd name="T17" fmla="*/ 378 h 1593"/>
              <a:gd name="T18" fmla="*/ 29 w 207"/>
              <a:gd name="T19" fmla="*/ 306 h 1593"/>
              <a:gd name="T20" fmla="*/ 180 w 207"/>
              <a:gd name="T21" fmla="*/ 441 h 1593"/>
              <a:gd name="T22" fmla="*/ 29 w 207"/>
              <a:gd name="T23" fmla="*/ 454 h 1593"/>
              <a:gd name="T24" fmla="*/ 29 w 207"/>
              <a:gd name="T25" fmla="*/ 519 h 1593"/>
              <a:gd name="T26" fmla="*/ 180 w 207"/>
              <a:gd name="T27" fmla="*/ 578 h 1593"/>
              <a:gd name="T28" fmla="*/ 29 w 207"/>
              <a:gd name="T29" fmla="*/ 519 h 1593"/>
              <a:gd name="T30" fmla="*/ 180 w 207"/>
              <a:gd name="T31" fmla="*/ 641 h 1593"/>
              <a:gd name="T32" fmla="*/ 29 w 207"/>
              <a:gd name="T33" fmla="*/ 666 h 1593"/>
              <a:gd name="T34" fmla="*/ 29 w 207"/>
              <a:gd name="T35" fmla="*/ 731 h 1593"/>
              <a:gd name="T36" fmla="*/ 180 w 207"/>
              <a:gd name="T37" fmla="*/ 777 h 1593"/>
              <a:gd name="T38" fmla="*/ 29 w 207"/>
              <a:gd name="T39" fmla="*/ 731 h 1593"/>
              <a:gd name="T40" fmla="*/ 180 w 207"/>
              <a:gd name="T41" fmla="*/ 841 h 1593"/>
              <a:gd name="T42" fmla="*/ 29 w 207"/>
              <a:gd name="T43" fmla="*/ 878 h 1593"/>
              <a:gd name="T44" fmla="*/ 29 w 207"/>
              <a:gd name="T45" fmla="*/ 943 h 1593"/>
              <a:gd name="T46" fmla="*/ 180 w 207"/>
              <a:gd name="T47" fmla="*/ 976 h 1593"/>
              <a:gd name="T48" fmla="*/ 29 w 207"/>
              <a:gd name="T49" fmla="*/ 943 h 1593"/>
              <a:gd name="T50" fmla="*/ 180 w 207"/>
              <a:gd name="T51" fmla="*/ 1041 h 1593"/>
              <a:gd name="T52" fmla="*/ 29 w 207"/>
              <a:gd name="T53" fmla="*/ 1091 h 1593"/>
              <a:gd name="T54" fmla="*/ 29 w 207"/>
              <a:gd name="T55" fmla="*/ 1156 h 1593"/>
              <a:gd name="T56" fmla="*/ 180 w 207"/>
              <a:gd name="T57" fmla="*/ 1175 h 1593"/>
              <a:gd name="T58" fmla="*/ 29 w 207"/>
              <a:gd name="T59" fmla="*/ 1156 h 1593"/>
              <a:gd name="T60" fmla="*/ 180 w 207"/>
              <a:gd name="T61" fmla="*/ 1241 h 1593"/>
              <a:gd name="T62" fmla="*/ 29 w 207"/>
              <a:gd name="T63" fmla="*/ 1303 h 1593"/>
              <a:gd name="T64" fmla="*/ 29 w 207"/>
              <a:gd name="T65" fmla="*/ 1368 h 1593"/>
              <a:gd name="T66" fmla="*/ 180 w 207"/>
              <a:gd name="T67" fmla="*/ 1375 h 1593"/>
              <a:gd name="T68" fmla="*/ 29 w 207"/>
              <a:gd name="T69" fmla="*/ 1368 h 1593"/>
              <a:gd name="T70" fmla="*/ 180 w 207"/>
              <a:gd name="T71" fmla="*/ 1441 h 1593"/>
              <a:gd name="T72" fmla="*/ 29 w 207"/>
              <a:gd name="T73" fmla="*/ 1515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7" h="1593">
                <a:moveTo>
                  <a:pt x="0" y="1593"/>
                </a:moveTo>
                <a:cubicBezTo>
                  <a:pt x="207" y="1543"/>
                  <a:pt x="207" y="1543"/>
                  <a:pt x="207" y="154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0" y="0"/>
                  <a:pt x="0" y="0"/>
                  <a:pt x="0" y="0"/>
                </a:cubicBezTo>
                <a:lnTo>
                  <a:pt x="0" y="1593"/>
                </a:lnTo>
                <a:close/>
                <a:moveTo>
                  <a:pt x="29" y="94"/>
                </a:moveTo>
                <a:cubicBezTo>
                  <a:pt x="180" y="141"/>
                  <a:pt x="180" y="141"/>
                  <a:pt x="180" y="141"/>
                </a:cubicBezTo>
                <a:cubicBezTo>
                  <a:pt x="180" y="179"/>
                  <a:pt x="180" y="179"/>
                  <a:pt x="180" y="179"/>
                </a:cubicBezTo>
                <a:cubicBezTo>
                  <a:pt x="29" y="135"/>
                  <a:pt x="29" y="135"/>
                  <a:pt x="29" y="135"/>
                </a:cubicBezTo>
                <a:lnTo>
                  <a:pt x="29" y="94"/>
                </a:lnTo>
                <a:close/>
                <a:moveTo>
                  <a:pt x="29" y="200"/>
                </a:moveTo>
                <a:cubicBezTo>
                  <a:pt x="79" y="214"/>
                  <a:pt x="130" y="228"/>
                  <a:pt x="180" y="241"/>
                </a:cubicBezTo>
                <a:cubicBezTo>
                  <a:pt x="180" y="254"/>
                  <a:pt x="180" y="266"/>
                  <a:pt x="180" y="279"/>
                </a:cubicBezTo>
                <a:cubicBezTo>
                  <a:pt x="130" y="266"/>
                  <a:pt x="79" y="254"/>
                  <a:pt x="29" y="241"/>
                </a:cubicBezTo>
                <a:cubicBezTo>
                  <a:pt x="29" y="228"/>
                  <a:pt x="29" y="214"/>
                  <a:pt x="29" y="200"/>
                </a:cubicBezTo>
                <a:close/>
                <a:moveTo>
                  <a:pt x="29" y="306"/>
                </a:moveTo>
                <a:cubicBezTo>
                  <a:pt x="79" y="318"/>
                  <a:pt x="130" y="330"/>
                  <a:pt x="180" y="341"/>
                </a:cubicBezTo>
                <a:cubicBezTo>
                  <a:pt x="180" y="354"/>
                  <a:pt x="180" y="366"/>
                  <a:pt x="180" y="378"/>
                </a:cubicBezTo>
                <a:cubicBezTo>
                  <a:pt x="130" y="368"/>
                  <a:pt x="79" y="358"/>
                  <a:pt x="29" y="348"/>
                </a:cubicBezTo>
                <a:cubicBezTo>
                  <a:pt x="29" y="334"/>
                  <a:pt x="29" y="320"/>
                  <a:pt x="29" y="306"/>
                </a:cubicBezTo>
                <a:close/>
                <a:moveTo>
                  <a:pt x="29" y="413"/>
                </a:moveTo>
                <a:cubicBezTo>
                  <a:pt x="79" y="422"/>
                  <a:pt x="130" y="432"/>
                  <a:pt x="180" y="441"/>
                </a:cubicBezTo>
                <a:cubicBezTo>
                  <a:pt x="180" y="453"/>
                  <a:pt x="180" y="466"/>
                  <a:pt x="180" y="478"/>
                </a:cubicBezTo>
                <a:cubicBezTo>
                  <a:pt x="130" y="470"/>
                  <a:pt x="79" y="462"/>
                  <a:pt x="29" y="454"/>
                </a:cubicBezTo>
                <a:cubicBezTo>
                  <a:pt x="29" y="440"/>
                  <a:pt x="29" y="426"/>
                  <a:pt x="29" y="413"/>
                </a:cubicBezTo>
                <a:close/>
                <a:moveTo>
                  <a:pt x="29" y="519"/>
                </a:moveTo>
                <a:cubicBezTo>
                  <a:pt x="79" y="526"/>
                  <a:pt x="130" y="534"/>
                  <a:pt x="180" y="541"/>
                </a:cubicBezTo>
                <a:cubicBezTo>
                  <a:pt x="180" y="553"/>
                  <a:pt x="180" y="565"/>
                  <a:pt x="180" y="578"/>
                </a:cubicBezTo>
                <a:cubicBezTo>
                  <a:pt x="130" y="572"/>
                  <a:pt x="79" y="566"/>
                  <a:pt x="29" y="560"/>
                </a:cubicBezTo>
                <a:cubicBezTo>
                  <a:pt x="29" y="546"/>
                  <a:pt x="29" y="532"/>
                  <a:pt x="29" y="519"/>
                </a:cubicBezTo>
                <a:close/>
                <a:moveTo>
                  <a:pt x="29" y="625"/>
                </a:moveTo>
                <a:cubicBezTo>
                  <a:pt x="79" y="630"/>
                  <a:pt x="130" y="636"/>
                  <a:pt x="180" y="641"/>
                </a:cubicBezTo>
                <a:cubicBezTo>
                  <a:pt x="180" y="653"/>
                  <a:pt x="180" y="665"/>
                  <a:pt x="180" y="677"/>
                </a:cubicBezTo>
                <a:cubicBezTo>
                  <a:pt x="130" y="674"/>
                  <a:pt x="79" y="670"/>
                  <a:pt x="29" y="666"/>
                </a:cubicBezTo>
                <a:cubicBezTo>
                  <a:pt x="29" y="652"/>
                  <a:pt x="29" y="639"/>
                  <a:pt x="29" y="625"/>
                </a:cubicBezTo>
                <a:close/>
                <a:moveTo>
                  <a:pt x="29" y="731"/>
                </a:moveTo>
                <a:cubicBezTo>
                  <a:pt x="79" y="734"/>
                  <a:pt x="130" y="738"/>
                  <a:pt x="180" y="741"/>
                </a:cubicBezTo>
                <a:cubicBezTo>
                  <a:pt x="180" y="753"/>
                  <a:pt x="180" y="765"/>
                  <a:pt x="180" y="777"/>
                </a:cubicBezTo>
                <a:cubicBezTo>
                  <a:pt x="130" y="775"/>
                  <a:pt x="79" y="774"/>
                  <a:pt x="29" y="772"/>
                </a:cubicBezTo>
                <a:cubicBezTo>
                  <a:pt x="29" y="759"/>
                  <a:pt x="29" y="745"/>
                  <a:pt x="29" y="731"/>
                </a:cubicBezTo>
                <a:close/>
                <a:moveTo>
                  <a:pt x="29" y="837"/>
                </a:moveTo>
                <a:cubicBezTo>
                  <a:pt x="79" y="838"/>
                  <a:pt x="130" y="840"/>
                  <a:pt x="180" y="841"/>
                </a:cubicBezTo>
                <a:cubicBezTo>
                  <a:pt x="180" y="853"/>
                  <a:pt x="180" y="865"/>
                  <a:pt x="180" y="876"/>
                </a:cubicBezTo>
                <a:cubicBezTo>
                  <a:pt x="130" y="877"/>
                  <a:pt x="79" y="878"/>
                  <a:pt x="29" y="878"/>
                </a:cubicBezTo>
                <a:cubicBezTo>
                  <a:pt x="29" y="865"/>
                  <a:pt x="29" y="851"/>
                  <a:pt x="29" y="837"/>
                </a:cubicBezTo>
                <a:close/>
                <a:moveTo>
                  <a:pt x="29" y="943"/>
                </a:moveTo>
                <a:cubicBezTo>
                  <a:pt x="79" y="943"/>
                  <a:pt x="130" y="942"/>
                  <a:pt x="180" y="941"/>
                </a:cubicBezTo>
                <a:cubicBezTo>
                  <a:pt x="180" y="953"/>
                  <a:pt x="180" y="964"/>
                  <a:pt x="180" y="976"/>
                </a:cubicBezTo>
                <a:cubicBezTo>
                  <a:pt x="130" y="979"/>
                  <a:pt x="79" y="982"/>
                  <a:pt x="29" y="985"/>
                </a:cubicBezTo>
                <a:cubicBezTo>
                  <a:pt x="29" y="971"/>
                  <a:pt x="29" y="957"/>
                  <a:pt x="29" y="943"/>
                </a:cubicBezTo>
                <a:close/>
                <a:moveTo>
                  <a:pt x="29" y="1049"/>
                </a:moveTo>
                <a:cubicBezTo>
                  <a:pt x="79" y="1047"/>
                  <a:pt x="130" y="1044"/>
                  <a:pt x="180" y="1041"/>
                </a:cubicBezTo>
                <a:cubicBezTo>
                  <a:pt x="180" y="1053"/>
                  <a:pt x="180" y="1064"/>
                  <a:pt x="180" y="1076"/>
                </a:cubicBezTo>
                <a:cubicBezTo>
                  <a:pt x="130" y="1081"/>
                  <a:pt x="79" y="1086"/>
                  <a:pt x="29" y="1091"/>
                </a:cubicBezTo>
                <a:cubicBezTo>
                  <a:pt x="29" y="1077"/>
                  <a:pt x="29" y="1063"/>
                  <a:pt x="29" y="1049"/>
                </a:cubicBezTo>
                <a:close/>
                <a:moveTo>
                  <a:pt x="29" y="1156"/>
                </a:moveTo>
                <a:cubicBezTo>
                  <a:pt x="79" y="1151"/>
                  <a:pt x="130" y="1146"/>
                  <a:pt x="180" y="1141"/>
                </a:cubicBezTo>
                <a:cubicBezTo>
                  <a:pt x="180" y="1152"/>
                  <a:pt x="180" y="1164"/>
                  <a:pt x="180" y="1175"/>
                </a:cubicBezTo>
                <a:cubicBezTo>
                  <a:pt x="130" y="1183"/>
                  <a:pt x="79" y="1190"/>
                  <a:pt x="29" y="1197"/>
                </a:cubicBezTo>
                <a:cubicBezTo>
                  <a:pt x="29" y="1183"/>
                  <a:pt x="29" y="1169"/>
                  <a:pt x="29" y="1156"/>
                </a:cubicBezTo>
                <a:close/>
                <a:moveTo>
                  <a:pt x="29" y="1262"/>
                </a:moveTo>
                <a:cubicBezTo>
                  <a:pt x="79" y="1255"/>
                  <a:pt x="130" y="1248"/>
                  <a:pt x="180" y="1241"/>
                </a:cubicBezTo>
                <a:cubicBezTo>
                  <a:pt x="180" y="1252"/>
                  <a:pt x="180" y="1264"/>
                  <a:pt x="180" y="1275"/>
                </a:cubicBezTo>
                <a:cubicBezTo>
                  <a:pt x="130" y="1284"/>
                  <a:pt x="79" y="1294"/>
                  <a:pt x="29" y="1303"/>
                </a:cubicBezTo>
                <a:cubicBezTo>
                  <a:pt x="29" y="1289"/>
                  <a:pt x="29" y="1276"/>
                  <a:pt x="29" y="1262"/>
                </a:cubicBezTo>
                <a:close/>
                <a:moveTo>
                  <a:pt x="29" y="1368"/>
                </a:moveTo>
                <a:cubicBezTo>
                  <a:pt x="79" y="1359"/>
                  <a:pt x="130" y="1350"/>
                  <a:pt x="180" y="1341"/>
                </a:cubicBezTo>
                <a:cubicBezTo>
                  <a:pt x="180" y="1352"/>
                  <a:pt x="180" y="1363"/>
                  <a:pt x="180" y="1375"/>
                </a:cubicBezTo>
                <a:cubicBezTo>
                  <a:pt x="130" y="1386"/>
                  <a:pt x="79" y="1398"/>
                  <a:pt x="29" y="1409"/>
                </a:cubicBezTo>
                <a:cubicBezTo>
                  <a:pt x="29" y="1395"/>
                  <a:pt x="29" y="1382"/>
                  <a:pt x="29" y="1368"/>
                </a:cubicBezTo>
                <a:close/>
                <a:moveTo>
                  <a:pt x="29" y="1474"/>
                </a:moveTo>
                <a:cubicBezTo>
                  <a:pt x="180" y="1441"/>
                  <a:pt x="180" y="1441"/>
                  <a:pt x="180" y="1441"/>
                </a:cubicBezTo>
                <a:cubicBezTo>
                  <a:pt x="180" y="1474"/>
                  <a:pt x="180" y="1474"/>
                  <a:pt x="180" y="1474"/>
                </a:cubicBezTo>
                <a:cubicBezTo>
                  <a:pt x="29" y="1515"/>
                  <a:pt x="29" y="1515"/>
                  <a:pt x="29" y="1515"/>
                </a:cubicBezTo>
                <a:lnTo>
                  <a:pt x="29" y="147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11010593" y="1510603"/>
            <a:ext cx="1763078" cy="7046684"/>
          </a:xfrm>
          <a:custGeom>
            <a:avLst/>
            <a:gdLst>
              <a:gd name="T0" fmla="*/ 329 w 398"/>
              <a:gd name="T1" fmla="*/ 1511 h 1590"/>
              <a:gd name="T2" fmla="*/ 263 w 398"/>
              <a:gd name="T3" fmla="*/ 1423 h 1590"/>
              <a:gd name="T4" fmla="*/ 263 w 398"/>
              <a:gd name="T5" fmla="*/ 1299 h 1590"/>
              <a:gd name="T6" fmla="*/ 329 w 398"/>
              <a:gd name="T7" fmla="*/ 1222 h 1590"/>
              <a:gd name="T8" fmla="*/ 329 w 398"/>
              <a:gd name="T9" fmla="*/ 1189 h 1590"/>
              <a:gd name="T10" fmla="*/ 329 w 398"/>
              <a:gd name="T11" fmla="*/ 1029 h 1590"/>
              <a:gd name="T12" fmla="*/ 263 w 398"/>
              <a:gd name="T13" fmla="*/ 950 h 1590"/>
              <a:gd name="T14" fmla="*/ 263 w 398"/>
              <a:gd name="T15" fmla="*/ 827 h 1590"/>
              <a:gd name="T16" fmla="*/ 329 w 398"/>
              <a:gd name="T17" fmla="*/ 740 h 1590"/>
              <a:gd name="T18" fmla="*/ 329 w 398"/>
              <a:gd name="T19" fmla="*/ 707 h 1590"/>
              <a:gd name="T20" fmla="*/ 329 w 398"/>
              <a:gd name="T21" fmla="*/ 627 h 1590"/>
              <a:gd name="T22" fmla="*/ 263 w 398"/>
              <a:gd name="T23" fmla="*/ 478 h 1590"/>
              <a:gd name="T24" fmla="*/ 263 w 398"/>
              <a:gd name="T25" fmla="*/ 355 h 1590"/>
              <a:gd name="T26" fmla="*/ 329 w 398"/>
              <a:gd name="T27" fmla="*/ 258 h 1590"/>
              <a:gd name="T28" fmla="*/ 329 w 398"/>
              <a:gd name="T29" fmla="*/ 225 h 1590"/>
              <a:gd name="T30" fmla="*/ 177 w 398"/>
              <a:gd name="T31" fmla="*/ 145 h 1590"/>
              <a:gd name="T32" fmla="*/ 219 w 398"/>
              <a:gd name="T33" fmla="*/ 209 h 1590"/>
              <a:gd name="T34" fmla="*/ 219 w 398"/>
              <a:gd name="T35" fmla="*/ 330 h 1590"/>
              <a:gd name="T36" fmla="*/ 176 w 398"/>
              <a:gd name="T37" fmla="*/ 416 h 1590"/>
              <a:gd name="T38" fmla="*/ 176 w 398"/>
              <a:gd name="T39" fmla="*/ 452 h 1590"/>
              <a:gd name="T40" fmla="*/ 176 w 398"/>
              <a:gd name="T41" fmla="*/ 605 h 1590"/>
              <a:gd name="T42" fmla="*/ 218 w 398"/>
              <a:gd name="T43" fmla="*/ 675 h 1590"/>
              <a:gd name="T44" fmla="*/ 218 w 398"/>
              <a:gd name="T45" fmla="*/ 795 h 1590"/>
              <a:gd name="T46" fmla="*/ 175 w 398"/>
              <a:gd name="T47" fmla="*/ 875 h 1590"/>
              <a:gd name="T48" fmla="*/ 175 w 398"/>
              <a:gd name="T49" fmla="*/ 911 h 1590"/>
              <a:gd name="T50" fmla="*/ 175 w 398"/>
              <a:gd name="T51" fmla="*/ 1064 h 1590"/>
              <a:gd name="T52" fmla="*/ 217 w 398"/>
              <a:gd name="T53" fmla="*/ 1141 h 1590"/>
              <a:gd name="T54" fmla="*/ 217 w 398"/>
              <a:gd name="T55" fmla="*/ 1261 h 1590"/>
              <a:gd name="T56" fmla="*/ 174 w 398"/>
              <a:gd name="T57" fmla="*/ 1335 h 1590"/>
              <a:gd name="T58" fmla="*/ 174 w 398"/>
              <a:gd name="T59" fmla="*/ 1371 h 1590"/>
              <a:gd name="T60" fmla="*/ 139 w 398"/>
              <a:gd name="T61" fmla="*/ 1485 h 1590"/>
              <a:gd name="T62" fmla="*/ 109 w 398"/>
              <a:gd name="T63" fmla="*/ 1405 h 1590"/>
              <a:gd name="T64" fmla="*/ 139 w 398"/>
              <a:gd name="T65" fmla="*/ 1294 h 1590"/>
              <a:gd name="T66" fmla="*/ 139 w 398"/>
              <a:gd name="T67" fmla="*/ 1218 h 1590"/>
              <a:gd name="T68" fmla="*/ 109 w 398"/>
              <a:gd name="T69" fmla="*/ 1180 h 1590"/>
              <a:gd name="T70" fmla="*/ 109 w 398"/>
              <a:gd name="T71" fmla="*/ 1030 h 1590"/>
              <a:gd name="T72" fmla="*/ 109 w 398"/>
              <a:gd name="T73" fmla="*/ 955 h 1590"/>
              <a:gd name="T74" fmla="*/ 109 w 398"/>
              <a:gd name="T75" fmla="*/ 842 h 1590"/>
              <a:gd name="T76" fmla="*/ 139 w 398"/>
              <a:gd name="T77" fmla="*/ 763 h 1590"/>
              <a:gd name="T78" fmla="*/ 139 w 398"/>
              <a:gd name="T79" fmla="*/ 727 h 1590"/>
              <a:gd name="T80" fmla="*/ 139 w 398"/>
              <a:gd name="T81" fmla="*/ 575 h 1590"/>
              <a:gd name="T82" fmla="*/ 109 w 398"/>
              <a:gd name="T83" fmla="*/ 505 h 1590"/>
              <a:gd name="T84" fmla="*/ 109 w 398"/>
              <a:gd name="T85" fmla="*/ 392 h 1590"/>
              <a:gd name="T86" fmla="*/ 139 w 398"/>
              <a:gd name="T87" fmla="*/ 348 h 1590"/>
              <a:gd name="T88" fmla="*/ 139 w 398"/>
              <a:gd name="T89" fmla="*/ 272 h 1590"/>
              <a:gd name="T90" fmla="*/ 81 w 398"/>
              <a:gd name="T91" fmla="*/ 1478 h 1590"/>
              <a:gd name="T92" fmla="*/ 54 w 398"/>
              <a:gd name="T93" fmla="*/ 1400 h 1590"/>
              <a:gd name="T94" fmla="*/ 54 w 398"/>
              <a:gd name="T95" fmla="*/ 1291 h 1590"/>
              <a:gd name="T96" fmla="*/ 80 w 398"/>
              <a:gd name="T97" fmla="*/ 1218 h 1590"/>
              <a:gd name="T98" fmla="*/ 80 w 398"/>
              <a:gd name="T99" fmla="*/ 1180 h 1590"/>
              <a:gd name="T100" fmla="*/ 79 w 398"/>
              <a:gd name="T101" fmla="*/ 1031 h 1590"/>
              <a:gd name="T102" fmla="*/ 53 w 398"/>
              <a:gd name="T103" fmla="*/ 958 h 1590"/>
              <a:gd name="T104" fmla="*/ 52 w 398"/>
              <a:gd name="T105" fmla="*/ 848 h 1590"/>
              <a:gd name="T106" fmla="*/ 79 w 398"/>
              <a:gd name="T107" fmla="*/ 771 h 1590"/>
              <a:gd name="T108" fmla="*/ 79 w 398"/>
              <a:gd name="T109" fmla="*/ 734 h 1590"/>
              <a:gd name="T110" fmla="*/ 78 w 398"/>
              <a:gd name="T111" fmla="*/ 585 h 1590"/>
              <a:gd name="T112" fmla="*/ 51 w 398"/>
              <a:gd name="T113" fmla="*/ 515 h 1590"/>
              <a:gd name="T114" fmla="*/ 51 w 398"/>
              <a:gd name="T115" fmla="*/ 406 h 1590"/>
              <a:gd name="T116" fmla="*/ 78 w 398"/>
              <a:gd name="T117" fmla="*/ 325 h 1590"/>
              <a:gd name="T118" fmla="*/ 77 w 398"/>
              <a:gd name="T119" fmla="*/ 287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1590">
                <a:moveTo>
                  <a:pt x="0" y="1529"/>
                </a:moveTo>
                <a:cubicBezTo>
                  <a:pt x="398" y="1590"/>
                  <a:pt x="398" y="1590"/>
                  <a:pt x="398" y="1590"/>
                </a:cubicBezTo>
                <a:cubicBezTo>
                  <a:pt x="398" y="0"/>
                  <a:pt x="398" y="0"/>
                  <a:pt x="398" y="0"/>
                </a:cubicBezTo>
                <a:cubicBezTo>
                  <a:pt x="0" y="137"/>
                  <a:pt x="0" y="137"/>
                  <a:pt x="0" y="137"/>
                </a:cubicBezTo>
                <a:lnTo>
                  <a:pt x="0" y="1529"/>
                </a:lnTo>
                <a:close/>
                <a:moveTo>
                  <a:pt x="329" y="1511"/>
                </a:moveTo>
                <a:cubicBezTo>
                  <a:pt x="263" y="1501"/>
                  <a:pt x="263" y="1501"/>
                  <a:pt x="263" y="1501"/>
                </a:cubicBezTo>
                <a:cubicBezTo>
                  <a:pt x="263" y="1457"/>
                  <a:pt x="263" y="1457"/>
                  <a:pt x="263" y="1457"/>
                </a:cubicBezTo>
                <a:cubicBezTo>
                  <a:pt x="329" y="1463"/>
                  <a:pt x="329" y="1463"/>
                  <a:pt x="329" y="1463"/>
                </a:cubicBezTo>
                <a:lnTo>
                  <a:pt x="329" y="1511"/>
                </a:lnTo>
                <a:close/>
                <a:moveTo>
                  <a:pt x="329" y="1430"/>
                </a:moveTo>
                <a:cubicBezTo>
                  <a:pt x="307" y="1428"/>
                  <a:pt x="285" y="1425"/>
                  <a:pt x="263" y="1423"/>
                </a:cubicBezTo>
                <a:cubicBezTo>
                  <a:pt x="263" y="1408"/>
                  <a:pt x="263" y="1393"/>
                  <a:pt x="263" y="1378"/>
                </a:cubicBezTo>
                <a:cubicBezTo>
                  <a:pt x="285" y="1380"/>
                  <a:pt x="307" y="1381"/>
                  <a:pt x="329" y="1382"/>
                </a:cubicBezTo>
                <a:cubicBezTo>
                  <a:pt x="329" y="1398"/>
                  <a:pt x="329" y="1414"/>
                  <a:pt x="329" y="1430"/>
                </a:cubicBezTo>
                <a:close/>
                <a:moveTo>
                  <a:pt x="329" y="1350"/>
                </a:moveTo>
                <a:cubicBezTo>
                  <a:pt x="307" y="1348"/>
                  <a:pt x="285" y="1346"/>
                  <a:pt x="263" y="1344"/>
                </a:cubicBezTo>
                <a:cubicBezTo>
                  <a:pt x="263" y="1329"/>
                  <a:pt x="263" y="1314"/>
                  <a:pt x="263" y="1299"/>
                </a:cubicBezTo>
                <a:cubicBezTo>
                  <a:pt x="285" y="1300"/>
                  <a:pt x="307" y="1301"/>
                  <a:pt x="329" y="1302"/>
                </a:cubicBezTo>
                <a:cubicBezTo>
                  <a:pt x="329" y="1318"/>
                  <a:pt x="329" y="1334"/>
                  <a:pt x="329" y="1350"/>
                </a:cubicBezTo>
                <a:close/>
                <a:moveTo>
                  <a:pt x="329" y="1270"/>
                </a:moveTo>
                <a:cubicBezTo>
                  <a:pt x="307" y="1268"/>
                  <a:pt x="285" y="1267"/>
                  <a:pt x="263" y="1265"/>
                </a:cubicBezTo>
                <a:cubicBezTo>
                  <a:pt x="263" y="1250"/>
                  <a:pt x="263" y="1236"/>
                  <a:pt x="263" y="1221"/>
                </a:cubicBezTo>
                <a:cubicBezTo>
                  <a:pt x="285" y="1221"/>
                  <a:pt x="307" y="1221"/>
                  <a:pt x="329" y="1222"/>
                </a:cubicBezTo>
                <a:cubicBezTo>
                  <a:pt x="329" y="1238"/>
                  <a:pt x="329" y="1254"/>
                  <a:pt x="329" y="1270"/>
                </a:cubicBezTo>
                <a:close/>
                <a:moveTo>
                  <a:pt x="329" y="1189"/>
                </a:moveTo>
                <a:cubicBezTo>
                  <a:pt x="307" y="1188"/>
                  <a:pt x="285" y="1187"/>
                  <a:pt x="263" y="1186"/>
                </a:cubicBezTo>
                <a:cubicBezTo>
                  <a:pt x="263" y="1172"/>
                  <a:pt x="263" y="1157"/>
                  <a:pt x="263" y="1142"/>
                </a:cubicBezTo>
                <a:cubicBezTo>
                  <a:pt x="285" y="1142"/>
                  <a:pt x="307" y="1142"/>
                  <a:pt x="329" y="1141"/>
                </a:cubicBezTo>
                <a:cubicBezTo>
                  <a:pt x="329" y="1157"/>
                  <a:pt x="329" y="1173"/>
                  <a:pt x="329" y="1189"/>
                </a:cubicBezTo>
                <a:close/>
                <a:moveTo>
                  <a:pt x="329" y="1109"/>
                </a:moveTo>
                <a:cubicBezTo>
                  <a:pt x="307" y="1108"/>
                  <a:pt x="285" y="1108"/>
                  <a:pt x="263" y="1108"/>
                </a:cubicBezTo>
                <a:cubicBezTo>
                  <a:pt x="263" y="1093"/>
                  <a:pt x="263" y="1078"/>
                  <a:pt x="263" y="1063"/>
                </a:cubicBezTo>
                <a:cubicBezTo>
                  <a:pt x="285" y="1063"/>
                  <a:pt x="307" y="1062"/>
                  <a:pt x="329" y="1061"/>
                </a:cubicBezTo>
                <a:cubicBezTo>
                  <a:pt x="329" y="1077"/>
                  <a:pt x="329" y="1093"/>
                  <a:pt x="329" y="1109"/>
                </a:cubicBezTo>
                <a:close/>
                <a:moveTo>
                  <a:pt x="329" y="1029"/>
                </a:moveTo>
                <a:cubicBezTo>
                  <a:pt x="307" y="1029"/>
                  <a:pt x="285" y="1029"/>
                  <a:pt x="263" y="1029"/>
                </a:cubicBezTo>
                <a:cubicBezTo>
                  <a:pt x="263" y="1014"/>
                  <a:pt x="263" y="999"/>
                  <a:pt x="263" y="984"/>
                </a:cubicBezTo>
                <a:cubicBezTo>
                  <a:pt x="285" y="983"/>
                  <a:pt x="307" y="982"/>
                  <a:pt x="329" y="981"/>
                </a:cubicBezTo>
                <a:cubicBezTo>
                  <a:pt x="329" y="997"/>
                  <a:pt x="329" y="1013"/>
                  <a:pt x="329" y="1029"/>
                </a:cubicBezTo>
                <a:close/>
                <a:moveTo>
                  <a:pt x="329" y="948"/>
                </a:moveTo>
                <a:cubicBezTo>
                  <a:pt x="307" y="949"/>
                  <a:pt x="285" y="950"/>
                  <a:pt x="263" y="950"/>
                </a:cubicBezTo>
                <a:cubicBezTo>
                  <a:pt x="263" y="935"/>
                  <a:pt x="263" y="921"/>
                  <a:pt x="263" y="906"/>
                </a:cubicBezTo>
                <a:cubicBezTo>
                  <a:pt x="285" y="904"/>
                  <a:pt x="307" y="902"/>
                  <a:pt x="329" y="900"/>
                </a:cubicBezTo>
                <a:cubicBezTo>
                  <a:pt x="329" y="916"/>
                  <a:pt x="329" y="932"/>
                  <a:pt x="329" y="948"/>
                </a:cubicBezTo>
                <a:close/>
                <a:moveTo>
                  <a:pt x="329" y="868"/>
                </a:moveTo>
                <a:cubicBezTo>
                  <a:pt x="307" y="869"/>
                  <a:pt x="285" y="870"/>
                  <a:pt x="263" y="872"/>
                </a:cubicBezTo>
                <a:cubicBezTo>
                  <a:pt x="263" y="857"/>
                  <a:pt x="263" y="842"/>
                  <a:pt x="263" y="827"/>
                </a:cubicBezTo>
                <a:cubicBezTo>
                  <a:pt x="285" y="825"/>
                  <a:pt x="307" y="822"/>
                  <a:pt x="329" y="820"/>
                </a:cubicBezTo>
                <a:cubicBezTo>
                  <a:pt x="329" y="836"/>
                  <a:pt x="329" y="852"/>
                  <a:pt x="329" y="868"/>
                </a:cubicBezTo>
                <a:close/>
                <a:moveTo>
                  <a:pt x="329" y="788"/>
                </a:moveTo>
                <a:cubicBezTo>
                  <a:pt x="307" y="789"/>
                  <a:pt x="285" y="791"/>
                  <a:pt x="263" y="793"/>
                </a:cubicBezTo>
                <a:cubicBezTo>
                  <a:pt x="263" y="778"/>
                  <a:pt x="263" y="763"/>
                  <a:pt x="263" y="748"/>
                </a:cubicBezTo>
                <a:cubicBezTo>
                  <a:pt x="285" y="745"/>
                  <a:pt x="307" y="743"/>
                  <a:pt x="329" y="740"/>
                </a:cubicBezTo>
                <a:cubicBezTo>
                  <a:pt x="329" y="756"/>
                  <a:pt x="329" y="772"/>
                  <a:pt x="329" y="788"/>
                </a:cubicBezTo>
                <a:close/>
                <a:moveTo>
                  <a:pt x="329" y="707"/>
                </a:moveTo>
                <a:cubicBezTo>
                  <a:pt x="307" y="710"/>
                  <a:pt x="285" y="712"/>
                  <a:pt x="263" y="714"/>
                </a:cubicBezTo>
                <a:cubicBezTo>
                  <a:pt x="263" y="699"/>
                  <a:pt x="263" y="684"/>
                  <a:pt x="263" y="670"/>
                </a:cubicBezTo>
                <a:cubicBezTo>
                  <a:pt x="285" y="666"/>
                  <a:pt x="307" y="663"/>
                  <a:pt x="329" y="660"/>
                </a:cubicBezTo>
                <a:cubicBezTo>
                  <a:pt x="329" y="675"/>
                  <a:pt x="329" y="691"/>
                  <a:pt x="329" y="707"/>
                </a:cubicBezTo>
                <a:close/>
                <a:moveTo>
                  <a:pt x="263" y="557"/>
                </a:moveTo>
                <a:cubicBezTo>
                  <a:pt x="263" y="542"/>
                  <a:pt x="263" y="527"/>
                  <a:pt x="263" y="512"/>
                </a:cubicBezTo>
                <a:cubicBezTo>
                  <a:pt x="285" y="508"/>
                  <a:pt x="307" y="503"/>
                  <a:pt x="329" y="499"/>
                </a:cubicBezTo>
                <a:cubicBezTo>
                  <a:pt x="329" y="515"/>
                  <a:pt x="329" y="531"/>
                  <a:pt x="329" y="547"/>
                </a:cubicBezTo>
                <a:cubicBezTo>
                  <a:pt x="307" y="550"/>
                  <a:pt x="285" y="553"/>
                  <a:pt x="263" y="557"/>
                </a:cubicBezTo>
                <a:close/>
                <a:moveTo>
                  <a:pt x="329" y="627"/>
                </a:moveTo>
                <a:cubicBezTo>
                  <a:pt x="307" y="630"/>
                  <a:pt x="285" y="633"/>
                  <a:pt x="263" y="635"/>
                </a:cubicBezTo>
                <a:cubicBezTo>
                  <a:pt x="263" y="620"/>
                  <a:pt x="263" y="606"/>
                  <a:pt x="263" y="591"/>
                </a:cubicBezTo>
                <a:cubicBezTo>
                  <a:pt x="285" y="587"/>
                  <a:pt x="307" y="583"/>
                  <a:pt x="329" y="579"/>
                </a:cubicBezTo>
                <a:cubicBezTo>
                  <a:pt x="329" y="595"/>
                  <a:pt x="329" y="611"/>
                  <a:pt x="329" y="627"/>
                </a:cubicBezTo>
                <a:close/>
                <a:moveTo>
                  <a:pt x="329" y="466"/>
                </a:moveTo>
                <a:cubicBezTo>
                  <a:pt x="307" y="470"/>
                  <a:pt x="285" y="474"/>
                  <a:pt x="263" y="478"/>
                </a:cubicBezTo>
                <a:cubicBezTo>
                  <a:pt x="263" y="463"/>
                  <a:pt x="263" y="448"/>
                  <a:pt x="263" y="433"/>
                </a:cubicBezTo>
                <a:cubicBezTo>
                  <a:pt x="285" y="428"/>
                  <a:pt x="307" y="423"/>
                  <a:pt x="329" y="419"/>
                </a:cubicBezTo>
                <a:cubicBezTo>
                  <a:pt x="329" y="434"/>
                  <a:pt x="329" y="450"/>
                  <a:pt x="329" y="466"/>
                </a:cubicBezTo>
                <a:close/>
                <a:moveTo>
                  <a:pt x="329" y="386"/>
                </a:moveTo>
                <a:cubicBezTo>
                  <a:pt x="307" y="390"/>
                  <a:pt x="285" y="395"/>
                  <a:pt x="263" y="399"/>
                </a:cubicBezTo>
                <a:cubicBezTo>
                  <a:pt x="263" y="384"/>
                  <a:pt x="263" y="369"/>
                  <a:pt x="263" y="355"/>
                </a:cubicBezTo>
                <a:cubicBezTo>
                  <a:pt x="285" y="349"/>
                  <a:pt x="307" y="344"/>
                  <a:pt x="329" y="338"/>
                </a:cubicBezTo>
                <a:cubicBezTo>
                  <a:pt x="329" y="354"/>
                  <a:pt x="329" y="370"/>
                  <a:pt x="329" y="386"/>
                </a:cubicBezTo>
                <a:close/>
                <a:moveTo>
                  <a:pt x="329" y="306"/>
                </a:moveTo>
                <a:cubicBezTo>
                  <a:pt x="307" y="311"/>
                  <a:pt x="285" y="315"/>
                  <a:pt x="263" y="320"/>
                </a:cubicBezTo>
                <a:cubicBezTo>
                  <a:pt x="263" y="306"/>
                  <a:pt x="263" y="291"/>
                  <a:pt x="263" y="276"/>
                </a:cubicBezTo>
                <a:cubicBezTo>
                  <a:pt x="285" y="270"/>
                  <a:pt x="307" y="264"/>
                  <a:pt x="329" y="258"/>
                </a:cubicBezTo>
                <a:cubicBezTo>
                  <a:pt x="329" y="274"/>
                  <a:pt x="329" y="290"/>
                  <a:pt x="329" y="306"/>
                </a:cubicBezTo>
                <a:close/>
                <a:moveTo>
                  <a:pt x="329" y="225"/>
                </a:moveTo>
                <a:cubicBezTo>
                  <a:pt x="307" y="231"/>
                  <a:pt x="285" y="236"/>
                  <a:pt x="263" y="242"/>
                </a:cubicBezTo>
                <a:cubicBezTo>
                  <a:pt x="263" y="227"/>
                  <a:pt x="263" y="212"/>
                  <a:pt x="263" y="197"/>
                </a:cubicBezTo>
                <a:cubicBezTo>
                  <a:pt x="285" y="191"/>
                  <a:pt x="307" y="184"/>
                  <a:pt x="329" y="178"/>
                </a:cubicBezTo>
                <a:cubicBezTo>
                  <a:pt x="329" y="193"/>
                  <a:pt x="329" y="209"/>
                  <a:pt x="329" y="225"/>
                </a:cubicBezTo>
                <a:close/>
                <a:moveTo>
                  <a:pt x="263" y="118"/>
                </a:moveTo>
                <a:cubicBezTo>
                  <a:pt x="329" y="97"/>
                  <a:pt x="329" y="97"/>
                  <a:pt x="329" y="97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263" y="163"/>
                  <a:pt x="263" y="163"/>
                  <a:pt x="263" y="163"/>
                </a:cubicBezTo>
                <a:lnTo>
                  <a:pt x="263" y="118"/>
                </a:lnTo>
                <a:close/>
                <a:moveTo>
                  <a:pt x="177" y="145"/>
                </a:moveTo>
                <a:cubicBezTo>
                  <a:pt x="219" y="131"/>
                  <a:pt x="219" y="131"/>
                  <a:pt x="219" y="131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177" y="186"/>
                  <a:pt x="177" y="186"/>
                  <a:pt x="177" y="186"/>
                </a:cubicBezTo>
                <a:lnTo>
                  <a:pt x="177" y="145"/>
                </a:lnTo>
                <a:close/>
                <a:moveTo>
                  <a:pt x="176" y="222"/>
                </a:moveTo>
                <a:cubicBezTo>
                  <a:pt x="191" y="217"/>
                  <a:pt x="205" y="213"/>
                  <a:pt x="219" y="209"/>
                </a:cubicBezTo>
                <a:cubicBezTo>
                  <a:pt x="219" y="223"/>
                  <a:pt x="219" y="238"/>
                  <a:pt x="219" y="252"/>
                </a:cubicBezTo>
                <a:cubicBezTo>
                  <a:pt x="205" y="255"/>
                  <a:pt x="191" y="259"/>
                  <a:pt x="176" y="262"/>
                </a:cubicBezTo>
                <a:cubicBezTo>
                  <a:pt x="176" y="249"/>
                  <a:pt x="176" y="235"/>
                  <a:pt x="176" y="222"/>
                </a:cubicBezTo>
                <a:close/>
                <a:moveTo>
                  <a:pt x="176" y="298"/>
                </a:moveTo>
                <a:cubicBezTo>
                  <a:pt x="190" y="294"/>
                  <a:pt x="205" y="291"/>
                  <a:pt x="219" y="287"/>
                </a:cubicBezTo>
                <a:cubicBezTo>
                  <a:pt x="219" y="301"/>
                  <a:pt x="219" y="315"/>
                  <a:pt x="219" y="330"/>
                </a:cubicBezTo>
                <a:cubicBezTo>
                  <a:pt x="205" y="333"/>
                  <a:pt x="190" y="336"/>
                  <a:pt x="176" y="339"/>
                </a:cubicBezTo>
                <a:cubicBezTo>
                  <a:pt x="176" y="325"/>
                  <a:pt x="176" y="312"/>
                  <a:pt x="176" y="298"/>
                </a:cubicBezTo>
                <a:close/>
                <a:moveTo>
                  <a:pt x="176" y="375"/>
                </a:moveTo>
                <a:cubicBezTo>
                  <a:pt x="190" y="371"/>
                  <a:pt x="204" y="368"/>
                  <a:pt x="219" y="364"/>
                </a:cubicBezTo>
                <a:cubicBezTo>
                  <a:pt x="219" y="379"/>
                  <a:pt x="219" y="393"/>
                  <a:pt x="219" y="407"/>
                </a:cubicBezTo>
                <a:cubicBezTo>
                  <a:pt x="204" y="410"/>
                  <a:pt x="190" y="413"/>
                  <a:pt x="176" y="416"/>
                </a:cubicBezTo>
                <a:cubicBezTo>
                  <a:pt x="176" y="402"/>
                  <a:pt x="176" y="388"/>
                  <a:pt x="176" y="375"/>
                </a:cubicBezTo>
                <a:close/>
                <a:moveTo>
                  <a:pt x="176" y="452"/>
                </a:moveTo>
                <a:cubicBezTo>
                  <a:pt x="190" y="448"/>
                  <a:pt x="204" y="445"/>
                  <a:pt x="218" y="442"/>
                </a:cubicBezTo>
                <a:cubicBezTo>
                  <a:pt x="218" y="456"/>
                  <a:pt x="218" y="471"/>
                  <a:pt x="218" y="485"/>
                </a:cubicBezTo>
                <a:cubicBezTo>
                  <a:pt x="204" y="487"/>
                  <a:pt x="190" y="490"/>
                  <a:pt x="176" y="492"/>
                </a:cubicBezTo>
                <a:cubicBezTo>
                  <a:pt x="176" y="479"/>
                  <a:pt x="176" y="465"/>
                  <a:pt x="176" y="452"/>
                </a:cubicBezTo>
                <a:close/>
                <a:moveTo>
                  <a:pt x="176" y="528"/>
                </a:moveTo>
                <a:cubicBezTo>
                  <a:pt x="190" y="525"/>
                  <a:pt x="204" y="522"/>
                  <a:pt x="218" y="520"/>
                </a:cubicBezTo>
                <a:cubicBezTo>
                  <a:pt x="218" y="534"/>
                  <a:pt x="218" y="548"/>
                  <a:pt x="218" y="562"/>
                </a:cubicBezTo>
                <a:cubicBezTo>
                  <a:pt x="204" y="565"/>
                  <a:pt x="190" y="567"/>
                  <a:pt x="176" y="569"/>
                </a:cubicBezTo>
                <a:cubicBezTo>
                  <a:pt x="176" y="555"/>
                  <a:pt x="176" y="542"/>
                  <a:pt x="176" y="528"/>
                </a:cubicBezTo>
                <a:close/>
                <a:moveTo>
                  <a:pt x="176" y="605"/>
                </a:moveTo>
                <a:cubicBezTo>
                  <a:pt x="190" y="602"/>
                  <a:pt x="204" y="600"/>
                  <a:pt x="218" y="597"/>
                </a:cubicBezTo>
                <a:cubicBezTo>
                  <a:pt x="218" y="612"/>
                  <a:pt x="218" y="626"/>
                  <a:pt x="218" y="640"/>
                </a:cubicBezTo>
                <a:cubicBezTo>
                  <a:pt x="204" y="642"/>
                  <a:pt x="190" y="644"/>
                  <a:pt x="176" y="645"/>
                </a:cubicBezTo>
                <a:cubicBezTo>
                  <a:pt x="176" y="632"/>
                  <a:pt x="176" y="618"/>
                  <a:pt x="176" y="605"/>
                </a:cubicBezTo>
                <a:close/>
                <a:moveTo>
                  <a:pt x="176" y="681"/>
                </a:moveTo>
                <a:cubicBezTo>
                  <a:pt x="190" y="679"/>
                  <a:pt x="204" y="677"/>
                  <a:pt x="218" y="675"/>
                </a:cubicBezTo>
                <a:cubicBezTo>
                  <a:pt x="218" y="689"/>
                  <a:pt x="218" y="703"/>
                  <a:pt x="218" y="718"/>
                </a:cubicBezTo>
                <a:cubicBezTo>
                  <a:pt x="204" y="719"/>
                  <a:pt x="190" y="721"/>
                  <a:pt x="176" y="722"/>
                </a:cubicBezTo>
                <a:cubicBezTo>
                  <a:pt x="176" y="709"/>
                  <a:pt x="176" y="695"/>
                  <a:pt x="176" y="681"/>
                </a:cubicBezTo>
                <a:close/>
                <a:moveTo>
                  <a:pt x="175" y="758"/>
                </a:moveTo>
                <a:cubicBezTo>
                  <a:pt x="190" y="756"/>
                  <a:pt x="204" y="754"/>
                  <a:pt x="218" y="753"/>
                </a:cubicBezTo>
                <a:cubicBezTo>
                  <a:pt x="218" y="767"/>
                  <a:pt x="218" y="781"/>
                  <a:pt x="218" y="795"/>
                </a:cubicBezTo>
                <a:cubicBezTo>
                  <a:pt x="204" y="796"/>
                  <a:pt x="190" y="798"/>
                  <a:pt x="175" y="799"/>
                </a:cubicBezTo>
                <a:cubicBezTo>
                  <a:pt x="175" y="785"/>
                  <a:pt x="175" y="772"/>
                  <a:pt x="175" y="758"/>
                </a:cubicBezTo>
                <a:close/>
                <a:moveTo>
                  <a:pt x="175" y="835"/>
                </a:moveTo>
                <a:cubicBezTo>
                  <a:pt x="189" y="833"/>
                  <a:pt x="204" y="832"/>
                  <a:pt x="218" y="830"/>
                </a:cubicBezTo>
                <a:cubicBezTo>
                  <a:pt x="218" y="844"/>
                  <a:pt x="218" y="859"/>
                  <a:pt x="218" y="873"/>
                </a:cubicBezTo>
                <a:cubicBezTo>
                  <a:pt x="204" y="874"/>
                  <a:pt x="189" y="875"/>
                  <a:pt x="175" y="875"/>
                </a:cubicBezTo>
                <a:cubicBezTo>
                  <a:pt x="175" y="862"/>
                  <a:pt x="175" y="848"/>
                  <a:pt x="175" y="835"/>
                </a:cubicBezTo>
                <a:close/>
                <a:moveTo>
                  <a:pt x="175" y="911"/>
                </a:moveTo>
                <a:cubicBezTo>
                  <a:pt x="189" y="910"/>
                  <a:pt x="203" y="909"/>
                  <a:pt x="218" y="908"/>
                </a:cubicBezTo>
                <a:cubicBezTo>
                  <a:pt x="218" y="922"/>
                  <a:pt x="218" y="936"/>
                  <a:pt x="218" y="951"/>
                </a:cubicBezTo>
                <a:cubicBezTo>
                  <a:pt x="203" y="951"/>
                  <a:pt x="189" y="951"/>
                  <a:pt x="175" y="952"/>
                </a:cubicBezTo>
                <a:cubicBezTo>
                  <a:pt x="175" y="938"/>
                  <a:pt x="175" y="925"/>
                  <a:pt x="175" y="911"/>
                </a:cubicBezTo>
                <a:close/>
                <a:moveTo>
                  <a:pt x="175" y="988"/>
                </a:moveTo>
                <a:cubicBezTo>
                  <a:pt x="189" y="987"/>
                  <a:pt x="203" y="986"/>
                  <a:pt x="217" y="985"/>
                </a:cubicBezTo>
                <a:cubicBezTo>
                  <a:pt x="217" y="1000"/>
                  <a:pt x="217" y="1014"/>
                  <a:pt x="217" y="1028"/>
                </a:cubicBezTo>
                <a:cubicBezTo>
                  <a:pt x="203" y="1028"/>
                  <a:pt x="189" y="1028"/>
                  <a:pt x="175" y="1029"/>
                </a:cubicBezTo>
                <a:cubicBezTo>
                  <a:pt x="175" y="1015"/>
                  <a:pt x="175" y="1001"/>
                  <a:pt x="175" y="988"/>
                </a:cubicBezTo>
                <a:close/>
                <a:moveTo>
                  <a:pt x="175" y="1064"/>
                </a:moveTo>
                <a:cubicBezTo>
                  <a:pt x="189" y="1064"/>
                  <a:pt x="203" y="1064"/>
                  <a:pt x="217" y="1063"/>
                </a:cubicBezTo>
                <a:cubicBezTo>
                  <a:pt x="217" y="1077"/>
                  <a:pt x="217" y="1092"/>
                  <a:pt x="217" y="1106"/>
                </a:cubicBezTo>
                <a:cubicBezTo>
                  <a:pt x="203" y="1106"/>
                  <a:pt x="189" y="1105"/>
                  <a:pt x="175" y="1105"/>
                </a:cubicBezTo>
                <a:cubicBezTo>
                  <a:pt x="175" y="1092"/>
                  <a:pt x="175" y="1078"/>
                  <a:pt x="175" y="1064"/>
                </a:cubicBezTo>
                <a:close/>
                <a:moveTo>
                  <a:pt x="175" y="1141"/>
                </a:moveTo>
                <a:cubicBezTo>
                  <a:pt x="189" y="1141"/>
                  <a:pt x="203" y="1141"/>
                  <a:pt x="217" y="1141"/>
                </a:cubicBezTo>
                <a:cubicBezTo>
                  <a:pt x="217" y="1155"/>
                  <a:pt x="217" y="1169"/>
                  <a:pt x="217" y="1184"/>
                </a:cubicBezTo>
                <a:cubicBezTo>
                  <a:pt x="203" y="1183"/>
                  <a:pt x="189" y="1182"/>
                  <a:pt x="175" y="1182"/>
                </a:cubicBezTo>
                <a:cubicBezTo>
                  <a:pt x="175" y="1168"/>
                  <a:pt x="175" y="1155"/>
                  <a:pt x="175" y="1141"/>
                </a:cubicBezTo>
                <a:close/>
                <a:moveTo>
                  <a:pt x="175" y="1218"/>
                </a:moveTo>
                <a:cubicBezTo>
                  <a:pt x="189" y="1218"/>
                  <a:pt x="203" y="1218"/>
                  <a:pt x="217" y="1218"/>
                </a:cubicBezTo>
                <a:cubicBezTo>
                  <a:pt x="217" y="1233"/>
                  <a:pt x="217" y="1247"/>
                  <a:pt x="217" y="1261"/>
                </a:cubicBezTo>
                <a:cubicBezTo>
                  <a:pt x="203" y="1260"/>
                  <a:pt x="189" y="1259"/>
                  <a:pt x="175" y="1258"/>
                </a:cubicBezTo>
                <a:cubicBezTo>
                  <a:pt x="175" y="1245"/>
                  <a:pt x="175" y="1231"/>
                  <a:pt x="175" y="1218"/>
                </a:cubicBezTo>
                <a:close/>
                <a:moveTo>
                  <a:pt x="174" y="1294"/>
                </a:moveTo>
                <a:cubicBezTo>
                  <a:pt x="189" y="1295"/>
                  <a:pt x="203" y="1295"/>
                  <a:pt x="217" y="1296"/>
                </a:cubicBezTo>
                <a:cubicBezTo>
                  <a:pt x="217" y="1310"/>
                  <a:pt x="217" y="1325"/>
                  <a:pt x="217" y="1339"/>
                </a:cubicBezTo>
                <a:cubicBezTo>
                  <a:pt x="203" y="1338"/>
                  <a:pt x="189" y="1336"/>
                  <a:pt x="174" y="1335"/>
                </a:cubicBezTo>
                <a:cubicBezTo>
                  <a:pt x="174" y="1321"/>
                  <a:pt x="174" y="1308"/>
                  <a:pt x="174" y="1294"/>
                </a:cubicBezTo>
                <a:close/>
                <a:moveTo>
                  <a:pt x="174" y="1371"/>
                </a:moveTo>
                <a:cubicBezTo>
                  <a:pt x="188" y="1372"/>
                  <a:pt x="203" y="1373"/>
                  <a:pt x="217" y="1374"/>
                </a:cubicBezTo>
                <a:cubicBezTo>
                  <a:pt x="217" y="1388"/>
                  <a:pt x="217" y="1402"/>
                  <a:pt x="217" y="1416"/>
                </a:cubicBezTo>
                <a:cubicBezTo>
                  <a:pt x="203" y="1415"/>
                  <a:pt x="188" y="1413"/>
                  <a:pt x="174" y="1412"/>
                </a:cubicBezTo>
                <a:cubicBezTo>
                  <a:pt x="174" y="1398"/>
                  <a:pt x="174" y="1385"/>
                  <a:pt x="174" y="1371"/>
                </a:cubicBezTo>
                <a:close/>
                <a:moveTo>
                  <a:pt x="174" y="1448"/>
                </a:moveTo>
                <a:cubicBezTo>
                  <a:pt x="217" y="1451"/>
                  <a:pt x="217" y="1451"/>
                  <a:pt x="217" y="1451"/>
                </a:cubicBezTo>
                <a:cubicBezTo>
                  <a:pt x="217" y="1494"/>
                  <a:pt x="217" y="1494"/>
                  <a:pt x="217" y="1494"/>
                </a:cubicBezTo>
                <a:cubicBezTo>
                  <a:pt x="174" y="1488"/>
                  <a:pt x="174" y="1488"/>
                  <a:pt x="174" y="1488"/>
                </a:cubicBezTo>
                <a:lnTo>
                  <a:pt x="174" y="1448"/>
                </a:lnTo>
                <a:close/>
                <a:moveTo>
                  <a:pt x="139" y="1485"/>
                </a:moveTo>
                <a:cubicBezTo>
                  <a:pt x="109" y="1480"/>
                  <a:pt x="109" y="1480"/>
                  <a:pt x="109" y="1480"/>
                </a:cubicBezTo>
                <a:cubicBezTo>
                  <a:pt x="109" y="1443"/>
                  <a:pt x="109" y="1443"/>
                  <a:pt x="109" y="1443"/>
                </a:cubicBezTo>
                <a:cubicBezTo>
                  <a:pt x="139" y="1445"/>
                  <a:pt x="139" y="1445"/>
                  <a:pt x="139" y="1445"/>
                </a:cubicBezTo>
                <a:lnTo>
                  <a:pt x="139" y="1485"/>
                </a:lnTo>
                <a:close/>
                <a:moveTo>
                  <a:pt x="139" y="1409"/>
                </a:moveTo>
                <a:cubicBezTo>
                  <a:pt x="129" y="1408"/>
                  <a:pt x="119" y="1406"/>
                  <a:pt x="109" y="1405"/>
                </a:cubicBezTo>
                <a:cubicBezTo>
                  <a:pt x="109" y="1393"/>
                  <a:pt x="109" y="1380"/>
                  <a:pt x="109" y="1367"/>
                </a:cubicBezTo>
                <a:cubicBezTo>
                  <a:pt x="119" y="1368"/>
                  <a:pt x="129" y="1369"/>
                  <a:pt x="139" y="1369"/>
                </a:cubicBezTo>
                <a:cubicBezTo>
                  <a:pt x="139" y="1383"/>
                  <a:pt x="139" y="1396"/>
                  <a:pt x="139" y="1409"/>
                </a:cubicBezTo>
                <a:close/>
                <a:moveTo>
                  <a:pt x="109" y="1330"/>
                </a:moveTo>
                <a:cubicBezTo>
                  <a:pt x="109" y="1318"/>
                  <a:pt x="109" y="1305"/>
                  <a:pt x="109" y="1292"/>
                </a:cubicBezTo>
                <a:cubicBezTo>
                  <a:pt x="119" y="1293"/>
                  <a:pt x="129" y="1293"/>
                  <a:pt x="139" y="1294"/>
                </a:cubicBezTo>
                <a:cubicBezTo>
                  <a:pt x="139" y="1307"/>
                  <a:pt x="139" y="1320"/>
                  <a:pt x="139" y="1333"/>
                </a:cubicBezTo>
                <a:cubicBezTo>
                  <a:pt x="129" y="1332"/>
                  <a:pt x="119" y="1331"/>
                  <a:pt x="109" y="1330"/>
                </a:cubicBezTo>
                <a:close/>
                <a:moveTo>
                  <a:pt x="139" y="1257"/>
                </a:moveTo>
                <a:cubicBezTo>
                  <a:pt x="129" y="1257"/>
                  <a:pt x="119" y="1256"/>
                  <a:pt x="109" y="1255"/>
                </a:cubicBezTo>
                <a:cubicBezTo>
                  <a:pt x="109" y="1243"/>
                  <a:pt x="109" y="1230"/>
                  <a:pt x="109" y="1217"/>
                </a:cubicBezTo>
                <a:cubicBezTo>
                  <a:pt x="119" y="1217"/>
                  <a:pt x="129" y="1218"/>
                  <a:pt x="139" y="1218"/>
                </a:cubicBezTo>
                <a:cubicBezTo>
                  <a:pt x="139" y="1231"/>
                  <a:pt x="139" y="1244"/>
                  <a:pt x="139" y="1257"/>
                </a:cubicBezTo>
                <a:close/>
                <a:moveTo>
                  <a:pt x="109" y="1180"/>
                </a:moveTo>
                <a:cubicBezTo>
                  <a:pt x="109" y="1167"/>
                  <a:pt x="109" y="1155"/>
                  <a:pt x="109" y="1142"/>
                </a:cubicBezTo>
                <a:cubicBezTo>
                  <a:pt x="119" y="1142"/>
                  <a:pt x="129" y="1142"/>
                  <a:pt x="139" y="1142"/>
                </a:cubicBezTo>
                <a:cubicBezTo>
                  <a:pt x="139" y="1155"/>
                  <a:pt x="139" y="1168"/>
                  <a:pt x="139" y="1181"/>
                </a:cubicBezTo>
                <a:cubicBezTo>
                  <a:pt x="129" y="1181"/>
                  <a:pt x="119" y="1181"/>
                  <a:pt x="109" y="1180"/>
                </a:cubicBezTo>
                <a:close/>
                <a:moveTo>
                  <a:pt x="139" y="1106"/>
                </a:moveTo>
                <a:cubicBezTo>
                  <a:pt x="129" y="1105"/>
                  <a:pt x="119" y="1105"/>
                  <a:pt x="109" y="1105"/>
                </a:cubicBezTo>
                <a:cubicBezTo>
                  <a:pt x="109" y="1092"/>
                  <a:pt x="109" y="1080"/>
                  <a:pt x="109" y="1067"/>
                </a:cubicBezTo>
                <a:cubicBezTo>
                  <a:pt x="119" y="1067"/>
                  <a:pt x="129" y="1067"/>
                  <a:pt x="139" y="1066"/>
                </a:cubicBezTo>
                <a:cubicBezTo>
                  <a:pt x="139" y="1079"/>
                  <a:pt x="139" y="1092"/>
                  <a:pt x="139" y="1106"/>
                </a:cubicBezTo>
                <a:close/>
                <a:moveTo>
                  <a:pt x="109" y="1030"/>
                </a:moveTo>
                <a:cubicBezTo>
                  <a:pt x="109" y="1017"/>
                  <a:pt x="109" y="1005"/>
                  <a:pt x="109" y="992"/>
                </a:cubicBezTo>
                <a:cubicBezTo>
                  <a:pt x="119" y="992"/>
                  <a:pt x="129" y="991"/>
                  <a:pt x="139" y="990"/>
                </a:cubicBezTo>
                <a:cubicBezTo>
                  <a:pt x="139" y="1004"/>
                  <a:pt x="139" y="1017"/>
                  <a:pt x="139" y="1030"/>
                </a:cubicBezTo>
                <a:cubicBezTo>
                  <a:pt x="129" y="1030"/>
                  <a:pt x="119" y="1030"/>
                  <a:pt x="109" y="1030"/>
                </a:cubicBezTo>
                <a:close/>
                <a:moveTo>
                  <a:pt x="139" y="954"/>
                </a:moveTo>
                <a:cubicBezTo>
                  <a:pt x="129" y="954"/>
                  <a:pt x="119" y="955"/>
                  <a:pt x="109" y="955"/>
                </a:cubicBezTo>
                <a:cubicBezTo>
                  <a:pt x="109" y="942"/>
                  <a:pt x="109" y="930"/>
                  <a:pt x="109" y="917"/>
                </a:cubicBezTo>
                <a:cubicBezTo>
                  <a:pt x="119" y="916"/>
                  <a:pt x="129" y="915"/>
                  <a:pt x="139" y="915"/>
                </a:cubicBezTo>
                <a:cubicBezTo>
                  <a:pt x="139" y="928"/>
                  <a:pt x="139" y="941"/>
                  <a:pt x="139" y="954"/>
                </a:cubicBezTo>
                <a:close/>
                <a:moveTo>
                  <a:pt x="139" y="878"/>
                </a:moveTo>
                <a:cubicBezTo>
                  <a:pt x="129" y="879"/>
                  <a:pt x="119" y="879"/>
                  <a:pt x="109" y="880"/>
                </a:cubicBezTo>
                <a:cubicBezTo>
                  <a:pt x="109" y="867"/>
                  <a:pt x="109" y="855"/>
                  <a:pt x="109" y="842"/>
                </a:cubicBezTo>
                <a:cubicBezTo>
                  <a:pt x="119" y="841"/>
                  <a:pt x="129" y="840"/>
                  <a:pt x="139" y="839"/>
                </a:cubicBezTo>
                <a:cubicBezTo>
                  <a:pt x="139" y="852"/>
                  <a:pt x="139" y="865"/>
                  <a:pt x="139" y="878"/>
                </a:cubicBezTo>
                <a:close/>
                <a:moveTo>
                  <a:pt x="139" y="802"/>
                </a:moveTo>
                <a:cubicBezTo>
                  <a:pt x="129" y="803"/>
                  <a:pt x="119" y="804"/>
                  <a:pt x="109" y="805"/>
                </a:cubicBezTo>
                <a:cubicBezTo>
                  <a:pt x="109" y="792"/>
                  <a:pt x="109" y="780"/>
                  <a:pt x="109" y="767"/>
                </a:cubicBezTo>
                <a:cubicBezTo>
                  <a:pt x="119" y="766"/>
                  <a:pt x="129" y="764"/>
                  <a:pt x="139" y="763"/>
                </a:cubicBezTo>
                <a:cubicBezTo>
                  <a:pt x="139" y="776"/>
                  <a:pt x="139" y="789"/>
                  <a:pt x="139" y="802"/>
                </a:cubicBezTo>
                <a:close/>
                <a:moveTo>
                  <a:pt x="139" y="727"/>
                </a:moveTo>
                <a:cubicBezTo>
                  <a:pt x="129" y="728"/>
                  <a:pt x="119" y="729"/>
                  <a:pt x="109" y="730"/>
                </a:cubicBezTo>
                <a:cubicBezTo>
                  <a:pt x="109" y="717"/>
                  <a:pt x="109" y="704"/>
                  <a:pt x="109" y="692"/>
                </a:cubicBezTo>
                <a:cubicBezTo>
                  <a:pt x="119" y="690"/>
                  <a:pt x="129" y="689"/>
                  <a:pt x="139" y="687"/>
                </a:cubicBezTo>
                <a:cubicBezTo>
                  <a:pt x="139" y="700"/>
                  <a:pt x="139" y="713"/>
                  <a:pt x="139" y="727"/>
                </a:cubicBezTo>
                <a:close/>
                <a:moveTo>
                  <a:pt x="139" y="651"/>
                </a:moveTo>
                <a:cubicBezTo>
                  <a:pt x="129" y="652"/>
                  <a:pt x="119" y="653"/>
                  <a:pt x="109" y="655"/>
                </a:cubicBezTo>
                <a:cubicBezTo>
                  <a:pt x="109" y="642"/>
                  <a:pt x="109" y="629"/>
                  <a:pt x="109" y="617"/>
                </a:cubicBezTo>
                <a:cubicBezTo>
                  <a:pt x="119" y="615"/>
                  <a:pt x="129" y="613"/>
                  <a:pt x="139" y="611"/>
                </a:cubicBezTo>
                <a:cubicBezTo>
                  <a:pt x="139" y="625"/>
                  <a:pt x="139" y="638"/>
                  <a:pt x="139" y="651"/>
                </a:cubicBezTo>
                <a:close/>
                <a:moveTo>
                  <a:pt x="139" y="575"/>
                </a:moveTo>
                <a:cubicBezTo>
                  <a:pt x="129" y="577"/>
                  <a:pt x="119" y="578"/>
                  <a:pt x="109" y="580"/>
                </a:cubicBezTo>
                <a:cubicBezTo>
                  <a:pt x="109" y="567"/>
                  <a:pt x="109" y="554"/>
                  <a:pt x="109" y="542"/>
                </a:cubicBezTo>
                <a:cubicBezTo>
                  <a:pt x="119" y="540"/>
                  <a:pt x="129" y="538"/>
                  <a:pt x="139" y="536"/>
                </a:cubicBezTo>
                <a:cubicBezTo>
                  <a:pt x="139" y="549"/>
                  <a:pt x="139" y="562"/>
                  <a:pt x="139" y="575"/>
                </a:cubicBezTo>
                <a:close/>
                <a:moveTo>
                  <a:pt x="139" y="499"/>
                </a:moveTo>
                <a:cubicBezTo>
                  <a:pt x="129" y="501"/>
                  <a:pt x="119" y="503"/>
                  <a:pt x="109" y="505"/>
                </a:cubicBezTo>
                <a:cubicBezTo>
                  <a:pt x="109" y="492"/>
                  <a:pt x="109" y="479"/>
                  <a:pt x="109" y="467"/>
                </a:cubicBezTo>
                <a:cubicBezTo>
                  <a:pt x="119" y="464"/>
                  <a:pt x="129" y="462"/>
                  <a:pt x="139" y="460"/>
                </a:cubicBezTo>
                <a:cubicBezTo>
                  <a:pt x="139" y="473"/>
                  <a:pt x="139" y="486"/>
                  <a:pt x="139" y="499"/>
                </a:cubicBezTo>
                <a:close/>
                <a:moveTo>
                  <a:pt x="139" y="423"/>
                </a:moveTo>
                <a:cubicBezTo>
                  <a:pt x="129" y="425"/>
                  <a:pt x="119" y="427"/>
                  <a:pt x="109" y="429"/>
                </a:cubicBezTo>
                <a:cubicBezTo>
                  <a:pt x="109" y="417"/>
                  <a:pt x="109" y="404"/>
                  <a:pt x="109" y="392"/>
                </a:cubicBezTo>
                <a:cubicBezTo>
                  <a:pt x="119" y="389"/>
                  <a:pt x="129" y="387"/>
                  <a:pt x="139" y="384"/>
                </a:cubicBezTo>
                <a:cubicBezTo>
                  <a:pt x="139" y="397"/>
                  <a:pt x="139" y="410"/>
                  <a:pt x="139" y="423"/>
                </a:cubicBezTo>
                <a:close/>
                <a:moveTo>
                  <a:pt x="109" y="354"/>
                </a:moveTo>
                <a:cubicBezTo>
                  <a:pt x="109" y="342"/>
                  <a:pt x="109" y="329"/>
                  <a:pt x="109" y="317"/>
                </a:cubicBezTo>
                <a:cubicBezTo>
                  <a:pt x="119" y="314"/>
                  <a:pt x="129" y="311"/>
                  <a:pt x="139" y="308"/>
                </a:cubicBezTo>
                <a:cubicBezTo>
                  <a:pt x="139" y="321"/>
                  <a:pt x="139" y="334"/>
                  <a:pt x="139" y="348"/>
                </a:cubicBezTo>
                <a:cubicBezTo>
                  <a:pt x="129" y="350"/>
                  <a:pt x="119" y="352"/>
                  <a:pt x="109" y="354"/>
                </a:cubicBezTo>
                <a:close/>
                <a:moveTo>
                  <a:pt x="139" y="272"/>
                </a:moveTo>
                <a:cubicBezTo>
                  <a:pt x="129" y="274"/>
                  <a:pt x="119" y="277"/>
                  <a:pt x="109" y="279"/>
                </a:cubicBezTo>
                <a:cubicBezTo>
                  <a:pt x="109" y="267"/>
                  <a:pt x="109" y="254"/>
                  <a:pt x="109" y="241"/>
                </a:cubicBezTo>
                <a:cubicBezTo>
                  <a:pt x="119" y="238"/>
                  <a:pt x="129" y="235"/>
                  <a:pt x="139" y="232"/>
                </a:cubicBezTo>
                <a:cubicBezTo>
                  <a:pt x="139" y="245"/>
                  <a:pt x="139" y="259"/>
                  <a:pt x="139" y="272"/>
                </a:cubicBezTo>
                <a:close/>
                <a:moveTo>
                  <a:pt x="109" y="166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09" y="204"/>
                  <a:pt x="109" y="204"/>
                  <a:pt x="109" y="204"/>
                </a:cubicBezTo>
                <a:lnTo>
                  <a:pt x="109" y="166"/>
                </a:lnTo>
                <a:close/>
                <a:moveTo>
                  <a:pt x="81" y="1478"/>
                </a:moveTo>
                <a:cubicBezTo>
                  <a:pt x="54" y="1474"/>
                  <a:pt x="54" y="1474"/>
                  <a:pt x="54" y="1474"/>
                </a:cubicBezTo>
                <a:cubicBezTo>
                  <a:pt x="54" y="1438"/>
                  <a:pt x="54" y="1438"/>
                  <a:pt x="54" y="1438"/>
                </a:cubicBezTo>
                <a:cubicBezTo>
                  <a:pt x="81" y="1441"/>
                  <a:pt x="81" y="1441"/>
                  <a:pt x="81" y="1441"/>
                </a:cubicBezTo>
                <a:lnTo>
                  <a:pt x="81" y="1478"/>
                </a:lnTo>
                <a:close/>
                <a:moveTo>
                  <a:pt x="80" y="1403"/>
                </a:moveTo>
                <a:cubicBezTo>
                  <a:pt x="72" y="1402"/>
                  <a:pt x="63" y="1401"/>
                  <a:pt x="54" y="1400"/>
                </a:cubicBezTo>
                <a:cubicBezTo>
                  <a:pt x="54" y="1388"/>
                  <a:pt x="54" y="1377"/>
                  <a:pt x="54" y="1365"/>
                </a:cubicBezTo>
                <a:cubicBezTo>
                  <a:pt x="63" y="1365"/>
                  <a:pt x="72" y="1366"/>
                  <a:pt x="80" y="1366"/>
                </a:cubicBezTo>
                <a:cubicBezTo>
                  <a:pt x="80" y="1379"/>
                  <a:pt x="80" y="1391"/>
                  <a:pt x="80" y="1403"/>
                </a:cubicBezTo>
                <a:close/>
                <a:moveTo>
                  <a:pt x="80" y="1329"/>
                </a:moveTo>
                <a:cubicBezTo>
                  <a:pt x="71" y="1328"/>
                  <a:pt x="62" y="1327"/>
                  <a:pt x="54" y="1326"/>
                </a:cubicBezTo>
                <a:cubicBezTo>
                  <a:pt x="54" y="1315"/>
                  <a:pt x="54" y="1303"/>
                  <a:pt x="54" y="1291"/>
                </a:cubicBezTo>
                <a:cubicBezTo>
                  <a:pt x="62" y="1291"/>
                  <a:pt x="71" y="1292"/>
                  <a:pt x="80" y="1292"/>
                </a:cubicBezTo>
                <a:cubicBezTo>
                  <a:pt x="80" y="1304"/>
                  <a:pt x="80" y="1317"/>
                  <a:pt x="80" y="1329"/>
                </a:cubicBezTo>
                <a:close/>
                <a:moveTo>
                  <a:pt x="80" y="1254"/>
                </a:moveTo>
                <a:cubicBezTo>
                  <a:pt x="71" y="1254"/>
                  <a:pt x="62" y="1253"/>
                  <a:pt x="53" y="1253"/>
                </a:cubicBezTo>
                <a:cubicBezTo>
                  <a:pt x="53" y="1241"/>
                  <a:pt x="53" y="1229"/>
                  <a:pt x="53" y="1217"/>
                </a:cubicBezTo>
                <a:cubicBezTo>
                  <a:pt x="62" y="1217"/>
                  <a:pt x="71" y="1217"/>
                  <a:pt x="80" y="1218"/>
                </a:cubicBezTo>
                <a:cubicBezTo>
                  <a:pt x="80" y="1230"/>
                  <a:pt x="80" y="1242"/>
                  <a:pt x="80" y="1254"/>
                </a:cubicBezTo>
                <a:close/>
                <a:moveTo>
                  <a:pt x="80" y="1180"/>
                </a:moveTo>
                <a:cubicBezTo>
                  <a:pt x="71" y="1180"/>
                  <a:pt x="62" y="1179"/>
                  <a:pt x="53" y="1179"/>
                </a:cubicBezTo>
                <a:cubicBezTo>
                  <a:pt x="53" y="1167"/>
                  <a:pt x="53" y="1155"/>
                  <a:pt x="53" y="1143"/>
                </a:cubicBezTo>
                <a:cubicBezTo>
                  <a:pt x="62" y="1143"/>
                  <a:pt x="71" y="1143"/>
                  <a:pt x="80" y="1143"/>
                </a:cubicBezTo>
                <a:cubicBezTo>
                  <a:pt x="80" y="1155"/>
                  <a:pt x="80" y="1168"/>
                  <a:pt x="80" y="1180"/>
                </a:cubicBezTo>
                <a:close/>
                <a:moveTo>
                  <a:pt x="80" y="1106"/>
                </a:moveTo>
                <a:cubicBezTo>
                  <a:pt x="71" y="1105"/>
                  <a:pt x="62" y="1105"/>
                  <a:pt x="53" y="1105"/>
                </a:cubicBezTo>
                <a:cubicBezTo>
                  <a:pt x="53" y="1093"/>
                  <a:pt x="53" y="1081"/>
                  <a:pt x="53" y="1070"/>
                </a:cubicBezTo>
                <a:cubicBezTo>
                  <a:pt x="62" y="1069"/>
                  <a:pt x="71" y="1069"/>
                  <a:pt x="80" y="1069"/>
                </a:cubicBezTo>
                <a:cubicBezTo>
                  <a:pt x="80" y="1081"/>
                  <a:pt x="80" y="1093"/>
                  <a:pt x="80" y="1106"/>
                </a:cubicBezTo>
                <a:close/>
                <a:moveTo>
                  <a:pt x="79" y="1031"/>
                </a:moveTo>
                <a:cubicBezTo>
                  <a:pt x="71" y="1031"/>
                  <a:pt x="62" y="1031"/>
                  <a:pt x="53" y="1031"/>
                </a:cubicBezTo>
                <a:cubicBezTo>
                  <a:pt x="53" y="1019"/>
                  <a:pt x="53" y="1008"/>
                  <a:pt x="53" y="996"/>
                </a:cubicBezTo>
                <a:cubicBezTo>
                  <a:pt x="62" y="995"/>
                  <a:pt x="71" y="995"/>
                  <a:pt x="79" y="994"/>
                </a:cubicBezTo>
                <a:cubicBezTo>
                  <a:pt x="79" y="1007"/>
                  <a:pt x="79" y="1019"/>
                  <a:pt x="79" y="1031"/>
                </a:cubicBezTo>
                <a:close/>
                <a:moveTo>
                  <a:pt x="79" y="957"/>
                </a:moveTo>
                <a:cubicBezTo>
                  <a:pt x="70" y="957"/>
                  <a:pt x="61" y="957"/>
                  <a:pt x="53" y="958"/>
                </a:cubicBezTo>
                <a:cubicBezTo>
                  <a:pt x="53" y="946"/>
                  <a:pt x="53" y="934"/>
                  <a:pt x="53" y="922"/>
                </a:cubicBezTo>
                <a:cubicBezTo>
                  <a:pt x="61" y="921"/>
                  <a:pt x="70" y="921"/>
                  <a:pt x="79" y="920"/>
                </a:cubicBezTo>
                <a:cubicBezTo>
                  <a:pt x="79" y="932"/>
                  <a:pt x="79" y="944"/>
                  <a:pt x="79" y="957"/>
                </a:cubicBezTo>
                <a:close/>
                <a:moveTo>
                  <a:pt x="79" y="882"/>
                </a:moveTo>
                <a:cubicBezTo>
                  <a:pt x="70" y="883"/>
                  <a:pt x="61" y="883"/>
                  <a:pt x="52" y="884"/>
                </a:cubicBezTo>
                <a:cubicBezTo>
                  <a:pt x="52" y="872"/>
                  <a:pt x="52" y="860"/>
                  <a:pt x="52" y="848"/>
                </a:cubicBezTo>
                <a:cubicBezTo>
                  <a:pt x="61" y="847"/>
                  <a:pt x="70" y="846"/>
                  <a:pt x="79" y="846"/>
                </a:cubicBezTo>
                <a:cubicBezTo>
                  <a:pt x="79" y="858"/>
                  <a:pt x="79" y="870"/>
                  <a:pt x="79" y="882"/>
                </a:cubicBezTo>
                <a:close/>
                <a:moveTo>
                  <a:pt x="79" y="808"/>
                </a:moveTo>
                <a:cubicBezTo>
                  <a:pt x="70" y="809"/>
                  <a:pt x="61" y="809"/>
                  <a:pt x="52" y="810"/>
                </a:cubicBezTo>
                <a:cubicBezTo>
                  <a:pt x="52" y="798"/>
                  <a:pt x="52" y="786"/>
                  <a:pt x="52" y="774"/>
                </a:cubicBezTo>
                <a:cubicBezTo>
                  <a:pt x="61" y="773"/>
                  <a:pt x="70" y="772"/>
                  <a:pt x="79" y="771"/>
                </a:cubicBezTo>
                <a:cubicBezTo>
                  <a:pt x="79" y="783"/>
                  <a:pt x="79" y="796"/>
                  <a:pt x="79" y="808"/>
                </a:cubicBezTo>
                <a:close/>
                <a:moveTo>
                  <a:pt x="79" y="734"/>
                </a:moveTo>
                <a:cubicBezTo>
                  <a:pt x="70" y="734"/>
                  <a:pt x="61" y="735"/>
                  <a:pt x="52" y="736"/>
                </a:cubicBezTo>
                <a:cubicBezTo>
                  <a:pt x="52" y="724"/>
                  <a:pt x="52" y="713"/>
                  <a:pt x="52" y="701"/>
                </a:cubicBezTo>
                <a:cubicBezTo>
                  <a:pt x="61" y="699"/>
                  <a:pt x="70" y="698"/>
                  <a:pt x="79" y="697"/>
                </a:cubicBezTo>
                <a:cubicBezTo>
                  <a:pt x="79" y="709"/>
                  <a:pt x="79" y="721"/>
                  <a:pt x="79" y="734"/>
                </a:cubicBezTo>
                <a:close/>
                <a:moveTo>
                  <a:pt x="78" y="659"/>
                </a:moveTo>
                <a:cubicBezTo>
                  <a:pt x="70" y="660"/>
                  <a:pt x="61" y="661"/>
                  <a:pt x="52" y="662"/>
                </a:cubicBezTo>
                <a:cubicBezTo>
                  <a:pt x="52" y="651"/>
                  <a:pt x="52" y="639"/>
                  <a:pt x="52" y="627"/>
                </a:cubicBezTo>
                <a:cubicBezTo>
                  <a:pt x="61" y="625"/>
                  <a:pt x="70" y="624"/>
                  <a:pt x="78" y="622"/>
                </a:cubicBezTo>
                <a:cubicBezTo>
                  <a:pt x="78" y="635"/>
                  <a:pt x="78" y="647"/>
                  <a:pt x="78" y="659"/>
                </a:cubicBezTo>
                <a:close/>
                <a:moveTo>
                  <a:pt x="78" y="585"/>
                </a:moveTo>
                <a:cubicBezTo>
                  <a:pt x="69" y="586"/>
                  <a:pt x="60" y="587"/>
                  <a:pt x="52" y="589"/>
                </a:cubicBezTo>
                <a:cubicBezTo>
                  <a:pt x="52" y="577"/>
                  <a:pt x="52" y="565"/>
                  <a:pt x="52" y="553"/>
                </a:cubicBezTo>
                <a:cubicBezTo>
                  <a:pt x="60" y="551"/>
                  <a:pt x="69" y="550"/>
                  <a:pt x="78" y="548"/>
                </a:cubicBezTo>
                <a:cubicBezTo>
                  <a:pt x="78" y="560"/>
                  <a:pt x="78" y="572"/>
                  <a:pt x="78" y="585"/>
                </a:cubicBezTo>
                <a:close/>
                <a:moveTo>
                  <a:pt x="78" y="510"/>
                </a:moveTo>
                <a:cubicBezTo>
                  <a:pt x="69" y="512"/>
                  <a:pt x="60" y="513"/>
                  <a:pt x="51" y="515"/>
                </a:cubicBezTo>
                <a:cubicBezTo>
                  <a:pt x="51" y="503"/>
                  <a:pt x="51" y="491"/>
                  <a:pt x="51" y="479"/>
                </a:cubicBezTo>
                <a:cubicBezTo>
                  <a:pt x="60" y="477"/>
                  <a:pt x="69" y="475"/>
                  <a:pt x="78" y="473"/>
                </a:cubicBezTo>
                <a:cubicBezTo>
                  <a:pt x="78" y="486"/>
                  <a:pt x="78" y="498"/>
                  <a:pt x="78" y="510"/>
                </a:cubicBezTo>
                <a:close/>
                <a:moveTo>
                  <a:pt x="78" y="436"/>
                </a:moveTo>
                <a:cubicBezTo>
                  <a:pt x="69" y="438"/>
                  <a:pt x="60" y="439"/>
                  <a:pt x="51" y="441"/>
                </a:cubicBezTo>
                <a:cubicBezTo>
                  <a:pt x="51" y="429"/>
                  <a:pt x="51" y="417"/>
                  <a:pt x="51" y="406"/>
                </a:cubicBezTo>
                <a:cubicBezTo>
                  <a:pt x="60" y="403"/>
                  <a:pt x="69" y="401"/>
                  <a:pt x="78" y="399"/>
                </a:cubicBezTo>
                <a:cubicBezTo>
                  <a:pt x="78" y="411"/>
                  <a:pt x="78" y="424"/>
                  <a:pt x="78" y="436"/>
                </a:cubicBezTo>
                <a:close/>
                <a:moveTo>
                  <a:pt x="78" y="361"/>
                </a:moveTo>
                <a:cubicBezTo>
                  <a:pt x="69" y="363"/>
                  <a:pt x="60" y="365"/>
                  <a:pt x="51" y="367"/>
                </a:cubicBezTo>
                <a:cubicBezTo>
                  <a:pt x="51" y="356"/>
                  <a:pt x="51" y="344"/>
                  <a:pt x="51" y="332"/>
                </a:cubicBezTo>
                <a:cubicBezTo>
                  <a:pt x="60" y="329"/>
                  <a:pt x="69" y="327"/>
                  <a:pt x="78" y="325"/>
                </a:cubicBezTo>
                <a:cubicBezTo>
                  <a:pt x="78" y="337"/>
                  <a:pt x="78" y="349"/>
                  <a:pt x="78" y="361"/>
                </a:cubicBezTo>
                <a:close/>
                <a:moveTo>
                  <a:pt x="77" y="287"/>
                </a:moveTo>
                <a:cubicBezTo>
                  <a:pt x="69" y="289"/>
                  <a:pt x="60" y="291"/>
                  <a:pt x="51" y="294"/>
                </a:cubicBezTo>
                <a:cubicBezTo>
                  <a:pt x="51" y="282"/>
                  <a:pt x="51" y="270"/>
                  <a:pt x="51" y="258"/>
                </a:cubicBezTo>
                <a:cubicBezTo>
                  <a:pt x="60" y="255"/>
                  <a:pt x="69" y="253"/>
                  <a:pt x="77" y="250"/>
                </a:cubicBezTo>
                <a:cubicBezTo>
                  <a:pt x="77" y="262"/>
                  <a:pt x="77" y="275"/>
                  <a:pt x="77" y="287"/>
                </a:cubicBezTo>
                <a:close/>
                <a:moveTo>
                  <a:pt x="51" y="184"/>
                </a:moveTo>
                <a:cubicBezTo>
                  <a:pt x="77" y="176"/>
                  <a:pt x="77" y="176"/>
                  <a:pt x="77" y="176"/>
                </a:cubicBezTo>
                <a:cubicBezTo>
                  <a:pt x="77" y="213"/>
                  <a:pt x="77" y="213"/>
                  <a:pt x="77" y="213"/>
                </a:cubicBezTo>
                <a:cubicBezTo>
                  <a:pt x="51" y="220"/>
                  <a:pt x="51" y="220"/>
                  <a:pt x="51" y="220"/>
                </a:cubicBezTo>
                <a:lnTo>
                  <a:pt x="51" y="18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8998328" y="3419822"/>
            <a:ext cx="647207" cy="5066268"/>
          </a:xfrm>
          <a:custGeom>
            <a:avLst/>
            <a:gdLst>
              <a:gd name="T0" fmla="*/ 0 w 148"/>
              <a:gd name="T1" fmla="*/ 1107 h 1143"/>
              <a:gd name="T2" fmla="*/ 148 w 148"/>
              <a:gd name="T3" fmla="*/ 0 h 1143"/>
              <a:gd name="T4" fmla="*/ 19 w 148"/>
              <a:gd name="T5" fmla="*/ 1034 h 1143"/>
              <a:gd name="T6" fmla="*/ 127 w 148"/>
              <a:gd name="T7" fmla="*/ 1087 h 1143"/>
              <a:gd name="T8" fmla="*/ 19 w 148"/>
              <a:gd name="T9" fmla="*/ 1034 h 1143"/>
              <a:gd name="T10" fmla="*/ 127 w 148"/>
              <a:gd name="T11" fmla="*/ 981 h 1143"/>
              <a:gd name="T12" fmla="*/ 19 w 148"/>
              <a:gd name="T13" fmla="*/ 986 h 1143"/>
              <a:gd name="T14" fmla="*/ 19 w 148"/>
              <a:gd name="T15" fmla="*/ 890 h 1143"/>
              <a:gd name="T16" fmla="*/ 127 w 148"/>
              <a:gd name="T17" fmla="*/ 935 h 1143"/>
              <a:gd name="T18" fmla="*/ 19 w 148"/>
              <a:gd name="T19" fmla="*/ 890 h 1143"/>
              <a:gd name="T20" fmla="*/ 127 w 148"/>
              <a:gd name="T21" fmla="*/ 829 h 1143"/>
              <a:gd name="T22" fmla="*/ 19 w 148"/>
              <a:gd name="T23" fmla="*/ 843 h 1143"/>
              <a:gd name="T24" fmla="*/ 19 w 148"/>
              <a:gd name="T25" fmla="*/ 747 h 1143"/>
              <a:gd name="T26" fmla="*/ 127 w 148"/>
              <a:gd name="T27" fmla="*/ 783 h 1143"/>
              <a:gd name="T28" fmla="*/ 19 w 148"/>
              <a:gd name="T29" fmla="*/ 747 h 1143"/>
              <a:gd name="T30" fmla="*/ 127 w 148"/>
              <a:gd name="T31" fmla="*/ 677 h 1143"/>
              <a:gd name="T32" fmla="*/ 19 w 148"/>
              <a:gd name="T33" fmla="*/ 700 h 1143"/>
              <a:gd name="T34" fmla="*/ 19 w 148"/>
              <a:gd name="T35" fmla="*/ 603 h 1143"/>
              <a:gd name="T36" fmla="*/ 127 w 148"/>
              <a:gd name="T37" fmla="*/ 630 h 1143"/>
              <a:gd name="T38" fmla="*/ 19 w 148"/>
              <a:gd name="T39" fmla="*/ 603 h 1143"/>
              <a:gd name="T40" fmla="*/ 127 w 148"/>
              <a:gd name="T41" fmla="*/ 524 h 1143"/>
              <a:gd name="T42" fmla="*/ 19 w 148"/>
              <a:gd name="T43" fmla="*/ 557 h 1143"/>
              <a:gd name="T44" fmla="*/ 19 w 148"/>
              <a:gd name="T45" fmla="*/ 460 h 1143"/>
              <a:gd name="T46" fmla="*/ 127 w 148"/>
              <a:gd name="T47" fmla="*/ 478 h 1143"/>
              <a:gd name="T48" fmla="*/ 19 w 148"/>
              <a:gd name="T49" fmla="*/ 460 h 1143"/>
              <a:gd name="T50" fmla="*/ 127 w 148"/>
              <a:gd name="T51" fmla="*/ 372 h 1143"/>
              <a:gd name="T52" fmla="*/ 19 w 148"/>
              <a:gd name="T53" fmla="*/ 414 h 1143"/>
              <a:gd name="T54" fmla="*/ 19 w 148"/>
              <a:gd name="T55" fmla="*/ 317 h 1143"/>
              <a:gd name="T56" fmla="*/ 127 w 148"/>
              <a:gd name="T57" fmla="*/ 326 h 1143"/>
              <a:gd name="T58" fmla="*/ 19 w 148"/>
              <a:gd name="T59" fmla="*/ 317 h 1143"/>
              <a:gd name="T60" fmla="*/ 127 w 148"/>
              <a:gd name="T61" fmla="*/ 220 h 1143"/>
              <a:gd name="T62" fmla="*/ 19 w 148"/>
              <a:gd name="T63" fmla="*/ 272 h 1143"/>
              <a:gd name="T64" fmla="*/ 19 w 148"/>
              <a:gd name="T65" fmla="*/ 173 h 1143"/>
              <a:gd name="T66" fmla="*/ 127 w 148"/>
              <a:gd name="T67" fmla="*/ 173 h 1143"/>
              <a:gd name="T68" fmla="*/ 19 w 148"/>
              <a:gd name="T69" fmla="*/ 173 h 1143"/>
              <a:gd name="T70" fmla="*/ 127 w 148"/>
              <a:gd name="T71" fmla="*/ 68 h 1143"/>
              <a:gd name="T72" fmla="*/ 19 w 148"/>
              <a:gd name="T73" fmla="*/ 129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" h="1143">
                <a:moveTo>
                  <a:pt x="0" y="49"/>
                </a:moveTo>
                <a:cubicBezTo>
                  <a:pt x="0" y="1107"/>
                  <a:pt x="0" y="1107"/>
                  <a:pt x="0" y="1107"/>
                </a:cubicBezTo>
                <a:cubicBezTo>
                  <a:pt x="148" y="1143"/>
                  <a:pt x="148" y="1143"/>
                  <a:pt x="148" y="1143"/>
                </a:cubicBezTo>
                <a:cubicBezTo>
                  <a:pt x="148" y="0"/>
                  <a:pt x="148" y="0"/>
                  <a:pt x="148" y="0"/>
                </a:cubicBezTo>
                <a:lnTo>
                  <a:pt x="0" y="49"/>
                </a:lnTo>
                <a:close/>
                <a:moveTo>
                  <a:pt x="19" y="1034"/>
                </a:moveTo>
                <a:cubicBezTo>
                  <a:pt x="127" y="1058"/>
                  <a:pt x="127" y="1058"/>
                  <a:pt x="127" y="1058"/>
                </a:cubicBezTo>
                <a:cubicBezTo>
                  <a:pt x="127" y="1087"/>
                  <a:pt x="127" y="1087"/>
                  <a:pt x="127" y="1087"/>
                </a:cubicBezTo>
                <a:cubicBezTo>
                  <a:pt x="19" y="1058"/>
                  <a:pt x="19" y="1058"/>
                  <a:pt x="19" y="1058"/>
                </a:cubicBezTo>
                <a:lnTo>
                  <a:pt x="19" y="1034"/>
                </a:lnTo>
                <a:close/>
                <a:moveTo>
                  <a:pt x="19" y="962"/>
                </a:moveTo>
                <a:cubicBezTo>
                  <a:pt x="55" y="968"/>
                  <a:pt x="91" y="975"/>
                  <a:pt x="127" y="981"/>
                </a:cubicBezTo>
                <a:cubicBezTo>
                  <a:pt x="127" y="991"/>
                  <a:pt x="127" y="1001"/>
                  <a:pt x="127" y="1011"/>
                </a:cubicBezTo>
                <a:cubicBezTo>
                  <a:pt x="91" y="1003"/>
                  <a:pt x="55" y="994"/>
                  <a:pt x="19" y="986"/>
                </a:cubicBezTo>
                <a:cubicBezTo>
                  <a:pt x="19" y="978"/>
                  <a:pt x="19" y="970"/>
                  <a:pt x="19" y="962"/>
                </a:cubicBezTo>
                <a:close/>
                <a:moveTo>
                  <a:pt x="19" y="890"/>
                </a:moveTo>
                <a:cubicBezTo>
                  <a:pt x="55" y="895"/>
                  <a:pt x="91" y="900"/>
                  <a:pt x="127" y="905"/>
                </a:cubicBezTo>
                <a:cubicBezTo>
                  <a:pt x="127" y="915"/>
                  <a:pt x="127" y="925"/>
                  <a:pt x="127" y="935"/>
                </a:cubicBezTo>
                <a:cubicBezTo>
                  <a:pt x="91" y="928"/>
                  <a:pt x="55" y="921"/>
                  <a:pt x="19" y="915"/>
                </a:cubicBezTo>
                <a:cubicBezTo>
                  <a:pt x="19" y="907"/>
                  <a:pt x="19" y="898"/>
                  <a:pt x="19" y="890"/>
                </a:cubicBezTo>
                <a:close/>
                <a:moveTo>
                  <a:pt x="19" y="819"/>
                </a:moveTo>
                <a:cubicBezTo>
                  <a:pt x="55" y="822"/>
                  <a:pt x="91" y="826"/>
                  <a:pt x="127" y="829"/>
                </a:cubicBezTo>
                <a:cubicBezTo>
                  <a:pt x="127" y="839"/>
                  <a:pt x="127" y="849"/>
                  <a:pt x="127" y="859"/>
                </a:cubicBezTo>
                <a:cubicBezTo>
                  <a:pt x="91" y="854"/>
                  <a:pt x="55" y="848"/>
                  <a:pt x="19" y="843"/>
                </a:cubicBezTo>
                <a:cubicBezTo>
                  <a:pt x="19" y="835"/>
                  <a:pt x="19" y="827"/>
                  <a:pt x="19" y="819"/>
                </a:cubicBezTo>
                <a:close/>
                <a:moveTo>
                  <a:pt x="19" y="747"/>
                </a:moveTo>
                <a:cubicBezTo>
                  <a:pt x="55" y="749"/>
                  <a:pt x="91" y="751"/>
                  <a:pt x="127" y="753"/>
                </a:cubicBezTo>
                <a:cubicBezTo>
                  <a:pt x="127" y="763"/>
                  <a:pt x="127" y="773"/>
                  <a:pt x="127" y="783"/>
                </a:cubicBezTo>
                <a:cubicBezTo>
                  <a:pt x="91" y="779"/>
                  <a:pt x="55" y="775"/>
                  <a:pt x="19" y="772"/>
                </a:cubicBezTo>
                <a:cubicBezTo>
                  <a:pt x="19" y="763"/>
                  <a:pt x="19" y="755"/>
                  <a:pt x="19" y="747"/>
                </a:cubicBezTo>
                <a:close/>
                <a:moveTo>
                  <a:pt x="19" y="675"/>
                </a:moveTo>
                <a:cubicBezTo>
                  <a:pt x="55" y="676"/>
                  <a:pt x="91" y="676"/>
                  <a:pt x="127" y="677"/>
                </a:cubicBezTo>
                <a:cubicBezTo>
                  <a:pt x="127" y="687"/>
                  <a:pt x="127" y="697"/>
                  <a:pt x="127" y="706"/>
                </a:cubicBezTo>
                <a:cubicBezTo>
                  <a:pt x="91" y="704"/>
                  <a:pt x="55" y="702"/>
                  <a:pt x="19" y="700"/>
                </a:cubicBezTo>
                <a:cubicBezTo>
                  <a:pt x="19" y="692"/>
                  <a:pt x="19" y="684"/>
                  <a:pt x="19" y="675"/>
                </a:cubicBezTo>
                <a:close/>
                <a:moveTo>
                  <a:pt x="19" y="603"/>
                </a:moveTo>
                <a:cubicBezTo>
                  <a:pt x="55" y="602"/>
                  <a:pt x="91" y="602"/>
                  <a:pt x="127" y="601"/>
                </a:cubicBezTo>
                <a:cubicBezTo>
                  <a:pt x="127" y="610"/>
                  <a:pt x="127" y="620"/>
                  <a:pt x="127" y="630"/>
                </a:cubicBezTo>
                <a:cubicBezTo>
                  <a:pt x="91" y="630"/>
                  <a:pt x="55" y="629"/>
                  <a:pt x="19" y="629"/>
                </a:cubicBezTo>
                <a:cubicBezTo>
                  <a:pt x="19" y="620"/>
                  <a:pt x="19" y="612"/>
                  <a:pt x="19" y="603"/>
                </a:cubicBezTo>
                <a:close/>
                <a:moveTo>
                  <a:pt x="19" y="532"/>
                </a:moveTo>
                <a:cubicBezTo>
                  <a:pt x="55" y="529"/>
                  <a:pt x="91" y="527"/>
                  <a:pt x="127" y="524"/>
                </a:cubicBezTo>
                <a:cubicBezTo>
                  <a:pt x="127" y="534"/>
                  <a:pt x="127" y="544"/>
                  <a:pt x="127" y="554"/>
                </a:cubicBezTo>
                <a:cubicBezTo>
                  <a:pt x="91" y="555"/>
                  <a:pt x="55" y="556"/>
                  <a:pt x="19" y="557"/>
                </a:cubicBezTo>
                <a:cubicBezTo>
                  <a:pt x="19" y="549"/>
                  <a:pt x="19" y="540"/>
                  <a:pt x="19" y="532"/>
                </a:cubicBezTo>
                <a:close/>
                <a:moveTo>
                  <a:pt x="19" y="460"/>
                </a:moveTo>
                <a:cubicBezTo>
                  <a:pt x="55" y="456"/>
                  <a:pt x="91" y="452"/>
                  <a:pt x="127" y="448"/>
                </a:cubicBezTo>
                <a:cubicBezTo>
                  <a:pt x="127" y="458"/>
                  <a:pt x="127" y="468"/>
                  <a:pt x="127" y="478"/>
                </a:cubicBezTo>
                <a:cubicBezTo>
                  <a:pt x="91" y="481"/>
                  <a:pt x="55" y="483"/>
                  <a:pt x="19" y="486"/>
                </a:cubicBezTo>
                <a:cubicBezTo>
                  <a:pt x="19" y="477"/>
                  <a:pt x="19" y="469"/>
                  <a:pt x="19" y="460"/>
                </a:cubicBezTo>
                <a:close/>
                <a:moveTo>
                  <a:pt x="19" y="388"/>
                </a:moveTo>
                <a:cubicBezTo>
                  <a:pt x="55" y="383"/>
                  <a:pt x="91" y="378"/>
                  <a:pt x="127" y="372"/>
                </a:cubicBezTo>
                <a:cubicBezTo>
                  <a:pt x="127" y="382"/>
                  <a:pt x="127" y="392"/>
                  <a:pt x="127" y="402"/>
                </a:cubicBezTo>
                <a:cubicBezTo>
                  <a:pt x="91" y="406"/>
                  <a:pt x="55" y="410"/>
                  <a:pt x="19" y="414"/>
                </a:cubicBezTo>
                <a:cubicBezTo>
                  <a:pt x="19" y="406"/>
                  <a:pt x="19" y="397"/>
                  <a:pt x="19" y="388"/>
                </a:cubicBezTo>
                <a:close/>
                <a:moveTo>
                  <a:pt x="19" y="317"/>
                </a:moveTo>
                <a:cubicBezTo>
                  <a:pt x="55" y="310"/>
                  <a:pt x="91" y="303"/>
                  <a:pt x="127" y="296"/>
                </a:cubicBezTo>
                <a:cubicBezTo>
                  <a:pt x="127" y="306"/>
                  <a:pt x="127" y="316"/>
                  <a:pt x="127" y="326"/>
                </a:cubicBezTo>
                <a:cubicBezTo>
                  <a:pt x="91" y="331"/>
                  <a:pt x="55" y="337"/>
                  <a:pt x="19" y="343"/>
                </a:cubicBezTo>
                <a:cubicBezTo>
                  <a:pt x="19" y="334"/>
                  <a:pt x="19" y="325"/>
                  <a:pt x="19" y="317"/>
                </a:cubicBezTo>
                <a:close/>
                <a:moveTo>
                  <a:pt x="19" y="245"/>
                </a:moveTo>
                <a:cubicBezTo>
                  <a:pt x="55" y="236"/>
                  <a:pt x="91" y="228"/>
                  <a:pt x="127" y="220"/>
                </a:cubicBezTo>
                <a:cubicBezTo>
                  <a:pt x="127" y="230"/>
                  <a:pt x="127" y="240"/>
                  <a:pt x="127" y="249"/>
                </a:cubicBezTo>
                <a:cubicBezTo>
                  <a:pt x="91" y="257"/>
                  <a:pt x="55" y="264"/>
                  <a:pt x="19" y="272"/>
                </a:cubicBezTo>
                <a:cubicBezTo>
                  <a:pt x="19" y="263"/>
                  <a:pt x="19" y="254"/>
                  <a:pt x="19" y="245"/>
                </a:cubicBezTo>
                <a:close/>
                <a:moveTo>
                  <a:pt x="19" y="173"/>
                </a:moveTo>
                <a:cubicBezTo>
                  <a:pt x="55" y="163"/>
                  <a:pt x="91" y="154"/>
                  <a:pt x="127" y="144"/>
                </a:cubicBezTo>
                <a:cubicBezTo>
                  <a:pt x="127" y="154"/>
                  <a:pt x="127" y="163"/>
                  <a:pt x="127" y="173"/>
                </a:cubicBezTo>
                <a:cubicBezTo>
                  <a:pt x="91" y="182"/>
                  <a:pt x="55" y="191"/>
                  <a:pt x="19" y="200"/>
                </a:cubicBezTo>
                <a:cubicBezTo>
                  <a:pt x="19" y="191"/>
                  <a:pt x="19" y="182"/>
                  <a:pt x="19" y="173"/>
                </a:cubicBezTo>
                <a:close/>
                <a:moveTo>
                  <a:pt x="19" y="101"/>
                </a:moveTo>
                <a:cubicBezTo>
                  <a:pt x="127" y="68"/>
                  <a:pt x="127" y="68"/>
                  <a:pt x="127" y="68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9" y="129"/>
                  <a:pt x="19" y="129"/>
                  <a:pt x="19" y="129"/>
                </a:cubicBezTo>
                <a:lnTo>
                  <a:pt x="19" y="101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9708428" y="3429191"/>
            <a:ext cx="1262820" cy="5053151"/>
          </a:xfrm>
          <a:custGeom>
            <a:avLst/>
            <a:gdLst>
              <a:gd name="T0" fmla="*/ 49 w 285"/>
              <a:gd name="T1" fmla="*/ 1049 h 1140"/>
              <a:gd name="T2" fmla="*/ 97 w 285"/>
              <a:gd name="T3" fmla="*/ 988 h 1140"/>
              <a:gd name="T4" fmla="*/ 97 w 285"/>
              <a:gd name="T5" fmla="*/ 964 h 1140"/>
              <a:gd name="T6" fmla="*/ 49 w 285"/>
              <a:gd name="T7" fmla="*/ 910 h 1140"/>
              <a:gd name="T8" fmla="*/ 49 w 285"/>
              <a:gd name="T9" fmla="*/ 818 h 1140"/>
              <a:gd name="T10" fmla="*/ 49 w 285"/>
              <a:gd name="T11" fmla="*/ 703 h 1140"/>
              <a:gd name="T12" fmla="*/ 97 w 285"/>
              <a:gd name="T13" fmla="*/ 649 h 1140"/>
              <a:gd name="T14" fmla="*/ 97 w 285"/>
              <a:gd name="T15" fmla="*/ 625 h 1140"/>
              <a:gd name="T16" fmla="*/ 49 w 285"/>
              <a:gd name="T17" fmla="*/ 565 h 1140"/>
              <a:gd name="T18" fmla="*/ 49 w 285"/>
              <a:gd name="T19" fmla="*/ 473 h 1140"/>
              <a:gd name="T20" fmla="*/ 49 w 285"/>
              <a:gd name="T21" fmla="*/ 415 h 1140"/>
              <a:gd name="T22" fmla="*/ 97 w 285"/>
              <a:gd name="T23" fmla="*/ 310 h 1140"/>
              <a:gd name="T24" fmla="*/ 97 w 285"/>
              <a:gd name="T25" fmla="*/ 286 h 1140"/>
              <a:gd name="T26" fmla="*/ 49 w 285"/>
              <a:gd name="T27" fmla="*/ 219 h 1140"/>
              <a:gd name="T28" fmla="*/ 49 w 285"/>
              <a:gd name="T29" fmla="*/ 127 h 1140"/>
              <a:gd name="T30" fmla="*/ 159 w 285"/>
              <a:gd name="T31" fmla="*/ 133 h 1140"/>
              <a:gd name="T32" fmla="*/ 129 w 285"/>
              <a:gd name="T33" fmla="*/ 180 h 1140"/>
              <a:gd name="T34" fmla="*/ 129 w 285"/>
              <a:gd name="T35" fmla="*/ 205 h 1140"/>
              <a:gd name="T36" fmla="*/ 159 w 285"/>
              <a:gd name="T37" fmla="*/ 268 h 1140"/>
              <a:gd name="T38" fmla="*/ 159 w 285"/>
              <a:gd name="T39" fmla="*/ 353 h 1140"/>
              <a:gd name="T40" fmla="*/ 160 w 285"/>
              <a:gd name="T41" fmla="*/ 463 h 1140"/>
              <a:gd name="T42" fmla="*/ 129 w 285"/>
              <a:gd name="T43" fmla="*/ 514 h 1140"/>
              <a:gd name="T44" fmla="*/ 129 w 285"/>
              <a:gd name="T45" fmla="*/ 539 h 1140"/>
              <a:gd name="T46" fmla="*/ 160 w 285"/>
              <a:gd name="T47" fmla="*/ 598 h 1140"/>
              <a:gd name="T48" fmla="*/ 160 w 285"/>
              <a:gd name="T49" fmla="*/ 682 h 1140"/>
              <a:gd name="T50" fmla="*/ 160 w 285"/>
              <a:gd name="T51" fmla="*/ 792 h 1140"/>
              <a:gd name="T52" fmla="*/ 130 w 285"/>
              <a:gd name="T53" fmla="*/ 849 h 1140"/>
              <a:gd name="T54" fmla="*/ 130 w 285"/>
              <a:gd name="T55" fmla="*/ 874 h 1140"/>
              <a:gd name="T56" fmla="*/ 160 w 285"/>
              <a:gd name="T57" fmla="*/ 928 h 1140"/>
              <a:gd name="T58" fmla="*/ 161 w 285"/>
              <a:gd name="T59" fmla="*/ 1012 h 1140"/>
              <a:gd name="T60" fmla="*/ 186 w 285"/>
              <a:gd name="T61" fmla="*/ 1036 h 1140"/>
              <a:gd name="T62" fmla="*/ 208 w 285"/>
              <a:gd name="T63" fmla="*/ 980 h 1140"/>
              <a:gd name="T64" fmla="*/ 208 w 285"/>
              <a:gd name="T65" fmla="*/ 927 h 1140"/>
              <a:gd name="T66" fmla="*/ 186 w 285"/>
              <a:gd name="T67" fmla="*/ 901 h 1140"/>
              <a:gd name="T68" fmla="*/ 186 w 285"/>
              <a:gd name="T69" fmla="*/ 847 h 1140"/>
              <a:gd name="T70" fmla="*/ 186 w 285"/>
              <a:gd name="T71" fmla="*/ 738 h 1140"/>
              <a:gd name="T72" fmla="*/ 208 w 285"/>
              <a:gd name="T73" fmla="*/ 657 h 1140"/>
              <a:gd name="T74" fmla="*/ 208 w 285"/>
              <a:gd name="T75" fmla="*/ 631 h 1140"/>
              <a:gd name="T76" fmla="*/ 186 w 285"/>
              <a:gd name="T77" fmla="*/ 575 h 1140"/>
              <a:gd name="T78" fmla="*/ 186 w 285"/>
              <a:gd name="T79" fmla="*/ 492 h 1140"/>
              <a:gd name="T80" fmla="*/ 186 w 285"/>
              <a:gd name="T81" fmla="*/ 384 h 1140"/>
              <a:gd name="T82" fmla="*/ 208 w 285"/>
              <a:gd name="T83" fmla="*/ 334 h 1140"/>
              <a:gd name="T84" fmla="*/ 208 w 285"/>
              <a:gd name="T85" fmla="*/ 308 h 1140"/>
              <a:gd name="T86" fmla="*/ 208 w 285"/>
              <a:gd name="T87" fmla="*/ 254 h 1140"/>
              <a:gd name="T88" fmla="*/ 186 w 285"/>
              <a:gd name="T89" fmla="*/ 166 h 1140"/>
              <a:gd name="T90" fmla="*/ 228 w 285"/>
              <a:gd name="T91" fmla="*/ 1033 h 1140"/>
              <a:gd name="T92" fmla="*/ 247 w 285"/>
              <a:gd name="T93" fmla="*/ 978 h 1140"/>
              <a:gd name="T94" fmla="*/ 247 w 285"/>
              <a:gd name="T95" fmla="*/ 951 h 1140"/>
              <a:gd name="T96" fmla="*/ 228 w 285"/>
              <a:gd name="T97" fmla="*/ 899 h 1140"/>
              <a:gd name="T98" fmla="*/ 228 w 285"/>
              <a:gd name="T99" fmla="*/ 820 h 1140"/>
              <a:gd name="T100" fmla="*/ 229 w 285"/>
              <a:gd name="T101" fmla="*/ 713 h 1140"/>
              <a:gd name="T102" fmla="*/ 248 w 285"/>
              <a:gd name="T103" fmla="*/ 661 h 1140"/>
              <a:gd name="T104" fmla="*/ 248 w 285"/>
              <a:gd name="T105" fmla="*/ 634 h 1140"/>
              <a:gd name="T106" fmla="*/ 229 w 285"/>
              <a:gd name="T107" fmla="*/ 579 h 1140"/>
              <a:gd name="T108" fmla="*/ 229 w 285"/>
              <a:gd name="T109" fmla="*/ 499 h 1140"/>
              <a:gd name="T110" fmla="*/ 230 w 285"/>
              <a:gd name="T111" fmla="*/ 393 h 1140"/>
              <a:gd name="T112" fmla="*/ 249 w 285"/>
              <a:gd name="T113" fmla="*/ 343 h 1140"/>
              <a:gd name="T114" fmla="*/ 249 w 285"/>
              <a:gd name="T115" fmla="*/ 316 h 1140"/>
              <a:gd name="T116" fmla="*/ 230 w 285"/>
              <a:gd name="T117" fmla="*/ 259 h 1140"/>
              <a:gd name="T118" fmla="*/ 230 w 285"/>
              <a:gd name="T119" fmla="*/ 179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5" h="1140">
                <a:moveTo>
                  <a:pt x="285" y="98"/>
                </a:moveTo>
                <a:cubicBezTo>
                  <a:pt x="0" y="0"/>
                  <a:pt x="0" y="0"/>
                  <a:pt x="0" y="0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285" y="1097"/>
                  <a:pt x="285" y="1097"/>
                  <a:pt x="285" y="1097"/>
                </a:cubicBezTo>
                <a:lnTo>
                  <a:pt x="285" y="98"/>
                </a:lnTo>
                <a:close/>
                <a:moveTo>
                  <a:pt x="49" y="1049"/>
                </a:moveTo>
                <a:cubicBezTo>
                  <a:pt x="97" y="1045"/>
                  <a:pt x="97" y="1045"/>
                  <a:pt x="97" y="1045"/>
                </a:cubicBezTo>
                <a:cubicBezTo>
                  <a:pt x="97" y="1077"/>
                  <a:pt x="97" y="1077"/>
                  <a:pt x="97" y="1077"/>
                </a:cubicBezTo>
                <a:cubicBezTo>
                  <a:pt x="49" y="1083"/>
                  <a:pt x="49" y="1083"/>
                  <a:pt x="49" y="1083"/>
                </a:cubicBezTo>
                <a:lnTo>
                  <a:pt x="49" y="1049"/>
                </a:lnTo>
                <a:close/>
                <a:moveTo>
                  <a:pt x="49" y="991"/>
                </a:moveTo>
                <a:cubicBezTo>
                  <a:pt x="65" y="990"/>
                  <a:pt x="81" y="989"/>
                  <a:pt x="97" y="988"/>
                </a:cubicBezTo>
                <a:cubicBezTo>
                  <a:pt x="97" y="999"/>
                  <a:pt x="97" y="1009"/>
                  <a:pt x="97" y="1020"/>
                </a:cubicBezTo>
                <a:cubicBezTo>
                  <a:pt x="81" y="1022"/>
                  <a:pt x="65" y="1024"/>
                  <a:pt x="49" y="1025"/>
                </a:cubicBezTo>
                <a:cubicBezTo>
                  <a:pt x="49" y="1014"/>
                  <a:pt x="49" y="1003"/>
                  <a:pt x="49" y="991"/>
                </a:cubicBezTo>
                <a:close/>
                <a:moveTo>
                  <a:pt x="49" y="934"/>
                </a:moveTo>
                <a:cubicBezTo>
                  <a:pt x="65" y="933"/>
                  <a:pt x="81" y="932"/>
                  <a:pt x="97" y="932"/>
                </a:cubicBezTo>
                <a:cubicBezTo>
                  <a:pt x="97" y="942"/>
                  <a:pt x="97" y="953"/>
                  <a:pt x="97" y="964"/>
                </a:cubicBezTo>
                <a:cubicBezTo>
                  <a:pt x="81" y="965"/>
                  <a:pt x="65" y="966"/>
                  <a:pt x="49" y="968"/>
                </a:cubicBezTo>
                <a:cubicBezTo>
                  <a:pt x="49" y="956"/>
                  <a:pt x="49" y="945"/>
                  <a:pt x="49" y="934"/>
                </a:cubicBezTo>
                <a:close/>
                <a:moveTo>
                  <a:pt x="49" y="876"/>
                </a:moveTo>
                <a:cubicBezTo>
                  <a:pt x="65" y="876"/>
                  <a:pt x="81" y="875"/>
                  <a:pt x="97" y="875"/>
                </a:cubicBezTo>
                <a:cubicBezTo>
                  <a:pt x="97" y="886"/>
                  <a:pt x="97" y="896"/>
                  <a:pt x="97" y="907"/>
                </a:cubicBezTo>
                <a:cubicBezTo>
                  <a:pt x="81" y="908"/>
                  <a:pt x="65" y="909"/>
                  <a:pt x="49" y="910"/>
                </a:cubicBezTo>
                <a:cubicBezTo>
                  <a:pt x="49" y="899"/>
                  <a:pt x="49" y="887"/>
                  <a:pt x="49" y="876"/>
                </a:cubicBezTo>
                <a:close/>
                <a:moveTo>
                  <a:pt x="49" y="818"/>
                </a:moveTo>
                <a:cubicBezTo>
                  <a:pt x="65" y="818"/>
                  <a:pt x="81" y="819"/>
                  <a:pt x="97" y="819"/>
                </a:cubicBezTo>
                <a:cubicBezTo>
                  <a:pt x="97" y="829"/>
                  <a:pt x="97" y="840"/>
                  <a:pt x="97" y="851"/>
                </a:cubicBezTo>
                <a:cubicBezTo>
                  <a:pt x="81" y="851"/>
                  <a:pt x="65" y="852"/>
                  <a:pt x="49" y="853"/>
                </a:cubicBezTo>
                <a:cubicBezTo>
                  <a:pt x="49" y="841"/>
                  <a:pt x="49" y="830"/>
                  <a:pt x="49" y="818"/>
                </a:cubicBezTo>
                <a:close/>
                <a:moveTo>
                  <a:pt x="49" y="761"/>
                </a:moveTo>
                <a:cubicBezTo>
                  <a:pt x="65" y="761"/>
                  <a:pt x="81" y="762"/>
                  <a:pt x="97" y="762"/>
                </a:cubicBezTo>
                <a:cubicBezTo>
                  <a:pt x="97" y="773"/>
                  <a:pt x="97" y="783"/>
                  <a:pt x="97" y="794"/>
                </a:cubicBezTo>
                <a:cubicBezTo>
                  <a:pt x="81" y="794"/>
                  <a:pt x="65" y="795"/>
                  <a:pt x="49" y="795"/>
                </a:cubicBezTo>
                <a:cubicBezTo>
                  <a:pt x="49" y="784"/>
                  <a:pt x="49" y="772"/>
                  <a:pt x="49" y="761"/>
                </a:cubicBezTo>
                <a:close/>
                <a:moveTo>
                  <a:pt x="49" y="703"/>
                </a:moveTo>
                <a:cubicBezTo>
                  <a:pt x="65" y="704"/>
                  <a:pt x="81" y="705"/>
                  <a:pt x="97" y="706"/>
                </a:cubicBezTo>
                <a:cubicBezTo>
                  <a:pt x="97" y="716"/>
                  <a:pt x="97" y="727"/>
                  <a:pt x="97" y="738"/>
                </a:cubicBezTo>
                <a:cubicBezTo>
                  <a:pt x="81" y="738"/>
                  <a:pt x="65" y="737"/>
                  <a:pt x="49" y="737"/>
                </a:cubicBezTo>
                <a:cubicBezTo>
                  <a:pt x="49" y="726"/>
                  <a:pt x="49" y="715"/>
                  <a:pt x="49" y="703"/>
                </a:cubicBezTo>
                <a:close/>
                <a:moveTo>
                  <a:pt x="49" y="645"/>
                </a:moveTo>
                <a:cubicBezTo>
                  <a:pt x="65" y="647"/>
                  <a:pt x="81" y="648"/>
                  <a:pt x="97" y="649"/>
                </a:cubicBezTo>
                <a:cubicBezTo>
                  <a:pt x="97" y="660"/>
                  <a:pt x="97" y="671"/>
                  <a:pt x="97" y="681"/>
                </a:cubicBezTo>
                <a:cubicBezTo>
                  <a:pt x="81" y="681"/>
                  <a:pt x="65" y="680"/>
                  <a:pt x="49" y="680"/>
                </a:cubicBezTo>
                <a:cubicBezTo>
                  <a:pt x="49" y="668"/>
                  <a:pt x="49" y="657"/>
                  <a:pt x="49" y="645"/>
                </a:cubicBezTo>
                <a:close/>
                <a:moveTo>
                  <a:pt x="49" y="588"/>
                </a:moveTo>
                <a:cubicBezTo>
                  <a:pt x="65" y="590"/>
                  <a:pt x="81" y="591"/>
                  <a:pt x="97" y="593"/>
                </a:cubicBezTo>
                <a:cubicBezTo>
                  <a:pt x="97" y="603"/>
                  <a:pt x="97" y="614"/>
                  <a:pt x="97" y="625"/>
                </a:cubicBezTo>
                <a:cubicBezTo>
                  <a:pt x="81" y="624"/>
                  <a:pt x="65" y="623"/>
                  <a:pt x="49" y="622"/>
                </a:cubicBezTo>
                <a:cubicBezTo>
                  <a:pt x="49" y="611"/>
                  <a:pt x="49" y="599"/>
                  <a:pt x="49" y="588"/>
                </a:cubicBezTo>
                <a:close/>
                <a:moveTo>
                  <a:pt x="49" y="530"/>
                </a:moveTo>
                <a:cubicBezTo>
                  <a:pt x="65" y="532"/>
                  <a:pt x="81" y="534"/>
                  <a:pt x="97" y="536"/>
                </a:cubicBezTo>
                <a:cubicBezTo>
                  <a:pt x="97" y="547"/>
                  <a:pt x="97" y="558"/>
                  <a:pt x="97" y="568"/>
                </a:cubicBezTo>
                <a:cubicBezTo>
                  <a:pt x="81" y="567"/>
                  <a:pt x="65" y="566"/>
                  <a:pt x="49" y="565"/>
                </a:cubicBezTo>
                <a:cubicBezTo>
                  <a:pt x="49" y="553"/>
                  <a:pt x="49" y="542"/>
                  <a:pt x="49" y="530"/>
                </a:cubicBezTo>
                <a:close/>
                <a:moveTo>
                  <a:pt x="49" y="473"/>
                </a:moveTo>
                <a:cubicBezTo>
                  <a:pt x="65" y="475"/>
                  <a:pt x="81" y="477"/>
                  <a:pt x="97" y="480"/>
                </a:cubicBezTo>
                <a:cubicBezTo>
                  <a:pt x="97" y="490"/>
                  <a:pt x="97" y="501"/>
                  <a:pt x="97" y="512"/>
                </a:cubicBezTo>
                <a:cubicBezTo>
                  <a:pt x="81" y="510"/>
                  <a:pt x="65" y="508"/>
                  <a:pt x="49" y="507"/>
                </a:cubicBezTo>
                <a:cubicBezTo>
                  <a:pt x="49" y="495"/>
                  <a:pt x="49" y="484"/>
                  <a:pt x="49" y="473"/>
                </a:cubicBezTo>
                <a:close/>
                <a:moveTo>
                  <a:pt x="49" y="392"/>
                </a:moveTo>
                <a:cubicBezTo>
                  <a:pt x="49" y="380"/>
                  <a:pt x="49" y="369"/>
                  <a:pt x="49" y="357"/>
                </a:cubicBezTo>
                <a:cubicBezTo>
                  <a:pt x="65" y="361"/>
                  <a:pt x="81" y="364"/>
                  <a:pt x="97" y="367"/>
                </a:cubicBezTo>
                <a:cubicBezTo>
                  <a:pt x="97" y="378"/>
                  <a:pt x="97" y="388"/>
                  <a:pt x="97" y="399"/>
                </a:cubicBezTo>
                <a:cubicBezTo>
                  <a:pt x="81" y="396"/>
                  <a:pt x="65" y="394"/>
                  <a:pt x="49" y="392"/>
                </a:cubicBezTo>
                <a:close/>
                <a:moveTo>
                  <a:pt x="49" y="415"/>
                </a:moveTo>
                <a:cubicBezTo>
                  <a:pt x="65" y="418"/>
                  <a:pt x="81" y="421"/>
                  <a:pt x="97" y="423"/>
                </a:cubicBezTo>
                <a:cubicBezTo>
                  <a:pt x="97" y="434"/>
                  <a:pt x="97" y="445"/>
                  <a:pt x="97" y="455"/>
                </a:cubicBezTo>
                <a:cubicBezTo>
                  <a:pt x="81" y="453"/>
                  <a:pt x="65" y="451"/>
                  <a:pt x="49" y="449"/>
                </a:cubicBezTo>
                <a:cubicBezTo>
                  <a:pt x="49" y="438"/>
                  <a:pt x="49" y="426"/>
                  <a:pt x="49" y="415"/>
                </a:cubicBezTo>
                <a:close/>
                <a:moveTo>
                  <a:pt x="49" y="300"/>
                </a:moveTo>
                <a:cubicBezTo>
                  <a:pt x="65" y="303"/>
                  <a:pt x="81" y="307"/>
                  <a:pt x="97" y="310"/>
                </a:cubicBezTo>
                <a:cubicBezTo>
                  <a:pt x="97" y="321"/>
                  <a:pt x="97" y="332"/>
                  <a:pt x="97" y="342"/>
                </a:cubicBezTo>
                <a:cubicBezTo>
                  <a:pt x="81" y="340"/>
                  <a:pt x="65" y="337"/>
                  <a:pt x="49" y="334"/>
                </a:cubicBezTo>
                <a:cubicBezTo>
                  <a:pt x="49" y="323"/>
                  <a:pt x="49" y="311"/>
                  <a:pt x="49" y="300"/>
                </a:cubicBezTo>
                <a:close/>
                <a:moveTo>
                  <a:pt x="49" y="242"/>
                </a:moveTo>
                <a:cubicBezTo>
                  <a:pt x="65" y="246"/>
                  <a:pt x="81" y="250"/>
                  <a:pt x="97" y="254"/>
                </a:cubicBezTo>
                <a:cubicBezTo>
                  <a:pt x="97" y="265"/>
                  <a:pt x="97" y="275"/>
                  <a:pt x="97" y="286"/>
                </a:cubicBezTo>
                <a:cubicBezTo>
                  <a:pt x="81" y="283"/>
                  <a:pt x="65" y="280"/>
                  <a:pt x="49" y="276"/>
                </a:cubicBezTo>
                <a:cubicBezTo>
                  <a:pt x="49" y="265"/>
                  <a:pt x="49" y="254"/>
                  <a:pt x="49" y="242"/>
                </a:cubicBezTo>
                <a:close/>
                <a:moveTo>
                  <a:pt x="49" y="185"/>
                </a:moveTo>
                <a:cubicBezTo>
                  <a:pt x="65" y="189"/>
                  <a:pt x="81" y="193"/>
                  <a:pt x="97" y="197"/>
                </a:cubicBezTo>
                <a:cubicBezTo>
                  <a:pt x="97" y="208"/>
                  <a:pt x="97" y="219"/>
                  <a:pt x="97" y="229"/>
                </a:cubicBezTo>
                <a:cubicBezTo>
                  <a:pt x="81" y="226"/>
                  <a:pt x="65" y="222"/>
                  <a:pt x="49" y="219"/>
                </a:cubicBezTo>
                <a:cubicBezTo>
                  <a:pt x="49" y="207"/>
                  <a:pt x="49" y="196"/>
                  <a:pt x="49" y="185"/>
                </a:cubicBezTo>
                <a:close/>
                <a:moveTo>
                  <a:pt x="49" y="127"/>
                </a:moveTo>
                <a:cubicBezTo>
                  <a:pt x="65" y="132"/>
                  <a:pt x="81" y="136"/>
                  <a:pt x="97" y="141"/>
                </a:cubicBezTo>
                <a:cubicBezTo>
                  <a:pt x="97" y="152"/>
                  <a:pt x="97" y="162"/>
                  <a:pt x="97" y="173"/>
                </a:cubicBezTo>
                <a:cubicBezTo>
                  <a:pt x="81" y="169"/>
                  <a:pt x="65" y="165"/>
                  <a:pt x="49" y="161"/>
                </a:cubicBezTo>
                <a:cubicBezTo>
                  <a:pt x="49" y="150"/>
                  <a:pt x="49" y="138"/>
                  <a:pt x="49" y="127"/>
                </a:cubicBezTo>
                <a:close/>
                <a:moveTo>
                  <a:pt x="97" y="116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69"/>
                  <a:pt x="49" y="69"/>
                  <a:pt x="49" y="69"/>
                </a:cubicBezTo>
                <a:cubicBezTo>
                  <a:pt x="97" y="85"/>
                  <a:pt x="97" y="85"/>
                  <a:pt x="97" y="85"/>
                </a:cubicBezTo>
                <a:lnTo>
                  <a:pt x="97" y="116"/>
                </a:lnTo>
                <a:close/>
                <a:moveTo>
                  <a:pt x="159" y="133"/>
                </a:moveTo>
                <a:cubicBezTo>
                  <a:pt x="129" y="125"/>
                  <a:pt x="129" y="125"/>
                  <a:pt x="129" y="125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59" y="104"/>
                  <a:pt x="159" y="104"/>
                  <a:pt x="159" y="104"/>
                </a:cubicBezTo>
                <a:lnTo>
                  <a:pt x="159" y="133"/>
                </a:lnTo>
                <a:close/>
                <a:moveTo>
                  <a:pt x="159" y="188"/>
                </a:moveTo>
                <a:cubicBezTo>
                  <a:pt x="149" y="185"/>
                  <a:pt x="139" y="183"/>
                  <a:pt x="129" y="180"/>
                </a:cubicBezTo>
                <a:cubicBezTo>
                  <a:pt x="129" y="170"/>
                  <a:pt x="129" y="160"/>
                  <a:pt x="129" y="150"/>
                </a:cubicBezTo>
                <a:cubicBezTo>
                  <a:pt x="139" y="153"/>
                  <a:pt x="149" y="156"/>
                  <a:pt x="159" y="159"/>
                </a:cubicBezTo>
                <a:cubicBezTo>
                  <a:pt x="159" y="168"/>
                  <a:pt x="159" y="178"/>
                  <a:pt x="159" y="188"/>
                </a:cubicBezTo>
                <a:close/>
                <a:moveTo>
                  <a:pt x="159" y="243"/>
                </a:moveTo>
                <a:cubicBezTo>
                  <a:pt x="149" y="240"/>
                  <a:pt x="139" y="238"/>
                  <a:pt x="129" y="236"/>
                </a:cubicBezTo>
                <a:cubicBezTo>
                  <a:pt x="129" y="226"/>
                  <a:pt x="129" y="215"/>
                  <a:pt x="129" y="205"/>
                </a:cubicBezTo>
                <a:cubicBezTo>
                  <a:pt x="139" y="208"/>
                  <a:pt x="149" y="211"/>
                  <a:pt x="159" y="213"/>
                </a:cubicBezTo>
                <a:cubicBezTo>
                  <a:pt x="159" y="223"/>
                  <a:pt x="159" y="233"/>
                  <a:pt x="159" y="243"/>
                </a:cubicBezTo>
                <a:close/>
                <a:moveTo>
                  <a:pt x="159" y="298"/>
                </a:moveTo>
                <a:cubicBezTo>
                  <a:pt x="149" y="296"/>
                  <a:pt x="139" y="294"/>
                  <a:pt x="129" y="292"/>
                </a:cubicBezTo>
                <a:cubicBezTo>
                  <a:pt x="129" y="281"/>
                  <a:pt x="129" y="271"/>
                  <a:pt x="129" y="261"/>
                </a:cubicBezTo>
                <a:cubicBezTo>
                  <a:pt x="139" y="263"/>
                  <a:pt x="149" y="266"/>
                  <a:pt x="159" y="268"/>
                </a:cubicBezTo>
                <a:cubicBezTo>
                  <a:pt x="159" y="278"/>
                  <a:pt x="159" y="288"/>
                  <a:pt x="159" y="298"/>
                </a:cubicBezTo>
                <a:close/>
                <a:moveTo>
                  <a:pt x="159" y="353"/>
                </a:moveTo>
                <a:cubicBezTo>
                  <a:pt x="149" y="351"/>
                  <a:pt x="139" y="349"/>
                  <a:pt x="129" y="347"/>
                </a:cubicBezTo>
                <a:cubicBezTo>
                  <a:pt x="129" y="337"/>
                  <a:pt x="129" y="327"/>
                  <a:pt x="129" y="317"/>
                </a:cubicBezTo>
                <a:cubicBezTo>
                  <a:pt x="139" y="319"/>
                  <a:pt x="149" y="321"/>
                  <a:pt x="159" y="323"/>
                </a:cubicBezTo>
                <a:cubicBezTo>
                  <a:pt x="159" y="333"/>
                  <a:pt x="159" y="343"/>
                  <a:pt x="159" y="353"/>
                </a:cubicBezTo>
                <a:close/>
                <a:moveTo>
                  <a:pt x="159" y="408"/>
                </a:moveTo>
                <a:cubicBezTo>
                  <a:pt x="149" y="406"/>
                  <a:pt x="139" y="405"/>
                  <a:pt x="129" y="403"/>
                </a:cubicBezTo>
                <a:cubicBezTo>
                  <a:pt x="129" y="393"/>
                  <a:pt x="129" y="383"/>
                  <a:pt x="129" y="372"/>
                </a:cubicBezTo>
                <a:cubicBezTo>
                  <a:pt x="139" y="374"/>
                  <a:pt x="149" y="376"/>
                  <a:pt x="159" y="378"/>
                </a:cubicBezTo>
                <a:cubicBezTo>
                  <a:pt x="159" y="388"/>
                  <a:pt x="159" y="398"/>
                  <a:pt x="159" y="408"/>
                </a:cubicBezTo>
                <a:close/>
                <a:moveTo>
                  <a:pt x="160" y="463"/>
                </a:moveTo>
                <a:cubicBezTo>
                  <a:pt x="149" y="461"/>
                  <a:pt x="139" y="460"/>
                  <a:pt x="129" y="459"/>
                </a:cubicBezTo>
                <a:cubicBezTo>
                  <a:pt x="129" y="448"/>
                  <a:pt x="129" y="438"/>
                  <a:pt x="129" y="428"/>
                </a:cubicBezTo>
                <a:cubicBezTo>
                  <a:pt x="139" y="430"/>
                  <a:pt x="149" y="432"/>
                  <a:pt x="160" y="433"/>
                </a:cubicBezTo>
                <a:cubicBezTo>
                  <a:pt x="160" y="443"/>
                  <a:pt x="160" y="453"/>
                  <a:pt x="160" y="463"/>
                </a:cubicBezTo>
                <a:close/>
                <a:moveTo>
                  <a:pt x="160" y="518"/>
                </a:moveTo>
                <a:cubicBezTo>
                  <a:pt x="149" y="516"/>
                  <a:pt x="139" y="515"/>
                  <a:pt x="129" y="514"/>
                </a:cubicBezTo>
                <a:cubicBezTo>
                  <a:pt x="129" y="504"/>
                  <a:pt x="129" y="494"/>
                  <a:pt x="129" y="484"/>
                </a:cubicBezTo>
                <a:cubicBezTo>
                  <a:pt x="139" y="485"/>
                  <a:pt x="149" y="487"/>
                  <a:pt x="160" y="488"/>
                </a:cubicBezTo>
                <a:cubicBezTo>
                  <a:pt x="160" y="498"/>
                  <a:pt x="160" y="508"/>
                  <a:pt x="160" y="518"/>
                </a:cubicBezTo>
                <a:close/>
                <a:moveTo>
                  <a:pt x="160" y="572"/>
                </a:moveTo>
                <a:cubicBezTo>
                  <a:pt x="150" y="572"/>
                  <a:pt x="139" y="571"/>
                  <a:pt x="129" y="570"/>
                </a:cubicBezTo>
                <a:cubicBezTo>
                  <a:pt x="129" y="560"/>
                  <a:pt x="129" y="550"/>
                  <a:pt x="129" y="539"/>
                </a:cubicBezTo>
                <a:cubicBezTo>
                  <a:pt x="139" y="541"/>
                  <a:pt x="150" y="542"/>
                  <a:pt x="160" y="543"/>
                </a:cubicBezTo>
                <a:cubicBezTo>
                  <a:pt x="160" y="553"/>
                  <a:pt x="160" y="563"/>
                  <a:pt x="160" y="572"/>
                </a:cubicBezTo>
                <a:close/>
                <a:moveTo>
                  <a:pt x="160" y="627"/>
                </a:moveTo>
                <a:cubicBezTo>
                  <a:pt x="150" y="627"/>
                  <a:pt x="140" y="626"/>
                  <a:pt x="129" y="626"/>
                </a:cubicBezTo>
                <a:cubicBezTo>
                  <a:pt x="129" y="616"/>
                  <a:pt x="129" y="605"/>
                  <a:pt x="129" y="595"/>
                </a:cubicBezTo>
                <a:cubicBezTo>
                  <a:pt x="140" y="596"/>
                  <a:pt x="150" y="597"/>
                  <a:pt x="160" y="598"/>
                </a:cubicBezTo>
                <a:cubicBezTo>
                  <a:pt x="160" y="608"/>
                  <a:pt x="160" y="618"/>
                  <a:pt x="160" y="627"/>
                </a:cubicBezTo>
                <a:close/>
                <a:moveTo>
                  <a:pt x="160" y="682"/>
                </a:moveTo>
                <a:cubicBezTo>
                  <a:pt x="150" y="682"/>
                  <a:pt x="140" y="682"/>
                  <a:pt x="130" y="681"/>
                </a:cubicBezTo>
                <a:cubicBezTo>
                  <a:pt x="130" y="671"/>
                  <a:pt x="130" y="661"/>
                  <a:pt x="130" y="651"/>
                </a:cubicBezTo>
                <a:cubicBezTo>
                  <a:pt x="140" y="652"/>
                  <a:pt x="150" y="652"/>
                  <a:pt x="160" y="653"/>
                </a:cubicBezTo>
                <a:cubicBezTo>
                  <a:pt x="160" y="663"/>
                  <a:pt x="160" y="673"/>
                  <a:pt x="160" y="682"/>
                </a:cubicBezTo>
                <a:close/>
                <a:moveTo>
                  <a:pt x="160" y="737"/>
                </a:moveTo>
                <a:cubicBezTo>
                  <a:pt x="150" y="737"/>
                  <a:pt x="140" y="737"/>
                  <a:pt x="130" y="737"/>
                </a:cubicBezTo>
                <a:cubicBezTo>
                  <a:pt x="130" y="727"/>
                  <a:pt x="130" y="717"/>
                  <a:pt x="130" y="706"/>
                </a:cubicBezTo>
                <a:cubicBezTo>
                  <a:pt x="140" y="707"/>
                  <a:pt x="150" y="708"/>
                  <a:pt x="160" y="708"/>
                </a:cubicBezTo>
                <a:cubicBezTo>
                  <a:pt x="160" y="718"/>
                  <a:pt x="160" y="728"/>
                  <a:pt x="160" y="737"/>
                </a:cubicBezTo>
                <a:close/>
                <a:moveTo>
                  <a:pt x="160" y="792"/>
                </a:moveTo>
                <a:cubicBezTo>
                  <a:pt x="150" y="793"/>
                  <a:pt x="140" y="793"/>
                  <a:pt x="130" y="793"/>
                </a:cubicBezTo>
                <a:cubicBezTo>
                  <a:pt x="130" y="783"/>
                  <a:pt x="130" y="772"/>
                  <a:pt x="130" y="762"/>
                </a:cubicBezTo>
                <a:cubicBezTo>
                  <a:pt x="140" y="762"/>
                  <a:pt x="150" y="763"/>
                  <a:pt x="160" y="763"/>
                </a:cubicBezTo>
                <a:cubicBezTo>
                  <a:pt x="160" y="773"/>
                  <a:pt x="160" y="783"/>
                  <a:pt x="160" y="792"/>
                </a:cubicBezTo>
                <a:close/>
                <a:moveTo>
                  <a:pt x="160" y="847"/>
                </a:moveTo>
                <a:cubicBezTo>
                  <a:pt x="150" y="848"/>
                  <a:pt x="140" y="848"/>
                  <a:pt x="130" y="849"/>
                </a:cubicBezTo>
                <a:cubicBezTo>
                  <a:pt x="130" y="838"/>
                  <a:pt x="130" y="828"/>
                  <a:pt x="130" y="818"/>
                </a:cubicBezTo>
                <a:cubicBezTo>
                  <a:pt x="140" y="818"/>
                  <a:pt x="150" y="818"/>
                  <a:pt x="160" y="818"/>
                </a:cubicBezTo>
                <a:cubicBezTo>
                  <a:pt x="160" y="828"/>
                  <a:pt x="160" y="838"/>
                  <a:pt x="160" y="847"/>
                </a:cubicBezTo>
                <a:close/>
                <a:moveTo>
                  <a:pt x="160" y="902"/>
                </a:moveTo>
                <a:cubicBezTo>
                  <a:pt x="150" y="903"/>
                  <a:pt x="140" y="904"/>
                  <a:pt x="130" y="904"/>
                </a:cubicBezTo>
                <a:cubicBezTo>
                  <a:pt x="130" y="894"/>
                  <a:pt x="130" y="884"/>
                  <a:pt x="130" y="874"/>
                </a:cubicBezTo>
                <a:cubicBezTo>
                  <a:pt x="140" y="873"/>
                  <a:pt x="150" y="873"/>
                  <a:pt x="160" y="873"/>
                </a:cubicBezTo>
                <a:cubicBezTo>
                  <a:pt x="160" y="883"/>
                  <a:pt x="160" y="893"/>
                  <a:pt x="160" y="902"/>
                </a:cubicBezTo>
                <a:close/>
                <a:moveTo>
                  <a:pt x="160" y="957"/>
                </a:moveTo>
                <a:cubicBezTo>
                  <a:pt x="150" y="958"/>
                  <a:pt x="140" y="959"/>
                  <a:pt x="130" y="960"/>
                </a:cubicBezTo>
                <a:cubicBezTo>
                  <a:pt x="130" y="950"/>
                  <a:pt x="130" y="939"/>
                  <a:pt x="130" y="929"/>
                </a:cubicBezTo>
                <a:cubicBezTo>
                  <a:pt x="140" y="929"/>
                  <a:pt x="150" y="928"/>
                  <a:pt x="160" y="928"/>
                </a:cubicBezTo>
                <a:cubicBezTo>
                  <a:pt x="160" y="938"/>
                  <a:pt x="160" y="947"/>
                  <a:pt x="160" y="957"/>
                </a:cubicBezTo>
                <a:close/>
                <a:moveTo>
                  <a:pt x="161" y="1012"/>
                </a:moveTo>
                <a:cubicBezTo>
                  <a:pt x="150" y="1013"/>
                  <a:pt x="140" y="1014"/>
                  <a:pt x="130" y="1016"/>
                </a:cubicBezTo>
                <a:cubicBezTo>
                  <a:pt x="130" y="1005"/>
                  <a:pt x="130" y="995"/>
                  <a:pt x="130" y="985"/>
                </a:cubicBezTo>
                <a:cubicBezTo>
                  <a:pt x="140" y="984"/>
                  <a:pt x="150" y="984"/>
                  <a:pt x="161" y="983"/>
                </a:cubicBezTo>
                <a:cubicBezTo>
                  <a:pt x="161" y="993"/>
                  <a:pt x="161" y="1002"/>
                  <a:pt x="161" y="1012"/>
                </a:cubicBezTo>
                <a:close/>
                <a:moveTo>
                  <a:pt x="161" y="1067"/>
                </a:moveTo>
                <a:cubicBezTo>
                  <a:pt x="130" y="1071"/>
                  <a:pt x="130" y="1071"/>
                  <a:pt x="130" y="1071"/>
                </a:cubicBezTo>
                <a:cubicBezTo>
                  <a:pt x="130" y="1041"/>
                  <a:pt x="130" y="1041"/>
                  <a:pt x="130" y="1041"/>
                </a:cubicBezTo>
                <a:cubicBezTo>
                  <a:pt x="161" y="1038"/>
                  <a:pt x="161" y="1038"/>
                  <a:pt x="161" y="1038"/>
                </a:cubicBezTo>
                <a:lnTo>
                  <a:pt x="161" y="1067"/>
                </a:lnTo>
                <a:close/>
                <a:moveTo>
                  <a:pt x="186" y="1036"/>
                </a:moveTo>
                <a:cubicBezTo>
                  <a:pt x="208" y="1034"/>
                  <a:pt x="208" y="1034"/>
                  <a:pt x="208" y="1034"/>
                </a:cubicBezTo>
                <a:cubicBezTo>
                  <a:pt x="208" y="1061"/>
                  <a:pt x="208" y="1061"/>
                  <a:pt x="208" y="1061"/>
                </a:cubicBezTo>
                <a:cubicBezTo>
                  <a:pt x="186" y="1065"/>
                  <a:pt x="186" y="1065"/>
                  <a:pt x="186" y="1065"/>
                </a:cubicBezTo>
                <a:lnTo>
                  <a:pt x="186" y="1036"/>
                </a:lnTo>
                <a:close/>
                <a:moveTo>
                  <a:pt x="186" y="982"/>
                </a:moveTo>
                <a:cubicBezTo>
                  <a:pt x="193" y="981"/>
                  <a:pt x="200" y="981"/>
                  <a:pt x="208" y="980"/>
                </a:cubicBezTo>
                <a:cubicBezTo>
                  <a:pt x="208" y="990"/>
                  <a:pt x="208" y="999"/>
                  <a:pt x="208" y="1008"/>
                </a:cubicBezTo>
                <a:cubicBezTo>
                  <a:pt x="200" y="1008"/>
                  <a:pt x="193" y="1009"/>
                  <a:pt x="186" y="1010"/>
                </a:cubicBezTo>
                <a:cubicBezTo>
                  <a:pt x="186" y="1001"/>
                  <a:pt x="186" y="991"/>
                  <a:pt x="186" y="982"/>
                </a:cubicBezTo>
                <a:close/>
                <a:moveTo>
                  <a:pt x="186" y="956"/>
                </a:moveTo>
                <a:cubicBezTo>
                  <a:pt x="186" y="946"/>
                  <a:pt x="186" y="937"/>
                  <a:pt x="186" y="928"/>
                </a:cubicBezTo>
                <a:cubicBezTo>
                  <a:pt x="193" y="927"/>
                  <a:pt x="200" y="927"/>
                  <a:pt x="208" y="927"/>
                </a:cubicBezTo>
                <a:cubicBezTo>
                  <a:pt x="208" y="936"/>
                  <a:pt x="208" y="945"/>
                  <a:pt x="208" y="954"/>
                </a:cubicBezTo>
                <a:cubicBezTo>
                  <a:pt x="200" y="954"/>
                  <a:pt x="193" y="955"/>
                  <a:pt x="186" y="956"/>
                </a:cubicBezTo>
                <a:close/>
                <a:moveTo>
                  <a:pt x="186" y="873"/>
                </a:moveTo>
                <a:cubicBezTo>
                  <a:pt x="193" y="873"/>
                  <a:pt x="200" y="873"/>
                  <a:pt x="208" y="873"/>
                </a:cubicBezTo>
                <a:cubicBezTo>
                  <a:pt x="208" y="882"/>
                  <a:pt x="208" y="891"/>
                  <a:pt x="208" y="900"/>
                </a:cubicBezTo>
                <a:cubicBezTo>
                  <a:pt x="200" y="900"/>
                  <a:pt x="193" y="901"/>
                  <a:pt x="186" y="901"/>
                </a:cubicBezTo>
                <a:cubicBezTo>
                  <a:pt x="186" y="892"/>
                  <a:pt x="186" y="883"/>
                  <a:pt x="186" y="873"/>
                </a:cubicBezTo>
                <a:close/>
                <a:moveTo>
                  <a:pt x="186" y="847"/>
                </a:moveTo>
                <a:cubicBezTo>
                  <a:pt x="186" y="838"/>
                  <a:pt x="186" y="828"/>
                  <a:pt x="186" y="819"/>
                </a:cubicBezTo>
                <a:cubicBezTo>
                  <a:pt x="193" y="819"/>
                  <a:pt x="200" y="819"/>
                  <a:pt x="208" y="819"/>
                </a:cubicBezTo>
                <a:cubicBezTo>
                  <a:pt x="208" y="828"/>
                  <a:pt x="208" y="837"/>
                  <a:pt x="208" y="846"/>
                </a:cubicBezTo>
                <a:cubicBezTo>
                  <a:pt x="200" y="846"/>
                  <a:pt x="193" y="847"/>
                  <a:pt x="186" y="847"/>
                </a:cubicBezTo>
                <a:close/>
                <a:moveTo>
                  <a:pt x="186" y="764"/>
                </a:moveTo>
                <a:cubicBezTo>
                  <a:pt x="193" y="765"/>
                  <a:pt x="200" y="765"/>
                  <a:pt x="208" y="765"/>
                </a:cubicBezTo>
                <a:cubicBezTo>
                  <a:pt x="208" y="774"/>
                  <a:pt x="208" y="783"/>
                  <a:pt x="208" y="792"/>
                </a:cubicBezTo>
                <a:cubicBezTo>
                  <a:pt x="200" y="792"/>
                  <a:pt x="193" y="792"/>
                  <a:pt x="186" y="793"/>
                </a:cubicBezTo>
                <a:cubicBezTo>
                  <a:pt x="186" y="783"/>
                  <a:pt x="186" y="774"/>
                  <a:pt x="186" y="764"/>
                </a:cubicBezTo>
                <a:close/>
                <a:moveTo>
                  <a:pt x="186" y="738"/>
                </a:moveTo>
                <a:cubicBezTo>
                  <a:pt x="186" y="729"/>
                  <a:pt x="186" y="719"/>
                  <a:pt x="186" y="710"/>
                </a:cubicBezTo>
                <a:cubicBezTo>
                  <a:pt x="193" y="710"/>
                  <a:pt x="200" y="711"/>
                  <a:pt x="208" y="711"/>
                </a:cubicBezTo>
                <a:cubicBezTo>
                  <a:pt x="208" y="720"/>
                  <a:pt x="208" y="729"/>
                  <a:pt x="208" y="738"/>
                </a:cubicBezTo>
                <a:cubicBezTo>
                  <a:pt x="200" y="738"/>
                  <a:pt x="193" y="738"/>
                  <a:pt x="186" y="738"/>
                </a:cubicBezTo>
                <a:close/>
                <a:moveTo>
                  <a:pt x="186" y="656"/>
                </a:moveTo>
                <a:cubicBezTo>
                  <a:pt x="193" y="656"/>
                  <a:pt x="200" y="657"/>
                  <a:pt x="208" y="657"/>
                </a:cubicBezTo>
                <a:cubicBezTo>
                  <a:pt x="208" y="666"/>
                  <a:pt x="208" y="675"/>
                  <a:pt x="208" y="685"/>
                </a:cubicBezTo>
                <a:cubicBezTo>
                  <a:pt x="200" y="684"/>
                  <a:pt x="193" y="684"/>
                  <a:pt x="186" y="684"/>
                </a:cubicBezTo>
                <a:cubicBezTo>
                  <a:pt x="186" y="674"/>
                  <a:pt x="186" y="665"/>
                  <a:pt x="186" y="656"/>
                </a:cubicBezTo>
                <a:close/>
                <a:moveTo>
                  <a:pt x="186" y="601"/>
                </a:moveTo>
                <a:cubicBezTo>
                  <a:pt x="193" y="602"/>
                  <a:pt x="200" y="603"/>
                  <a:pt x="208" y="604"/>
                </a:cubicBezTo>
                <a:cubicBezTo>
                  <a:pt x="208" y="613"/>
                  <a:pt x="208" y="622"/>
                  <a:pt x="208" y="631"/>
                </a:cubicBezTo>
                <a:cubicBezTo>
                  <a:pt x="200" y="630"/>
                  <a:pt x="193" y="630"/>
                  <a:pt x="186" y="629"/>
                </a:cubicBezTo>
                <a:cubicBezTo>
                  <a:pt x="186" y="620"/>
                  <a:pt x="186" y="611"/>
                  <a:pt x="186" y="601"/>
                </a:cubicBezTo>
                <a:close/>
                <a:moveTo>
                  <a:pt x="186" y="547"/>
                </a:moveTo>
                <a:cubicBezTo>
                  <a:pt x="193" y="548"/>
                  <a:pt x="200" y="549"/>
                  <a:pt x="208" y="550"/>
                </a:cubicBezTo>
                <a:cubicBezTo>
                  <a:pt x="208" y="559"/>
                  <a:pt x="208" y="568"/>
                  <a:pt x="208" y="577"/>
                </a:cubicBezTo>
                <a:cubicBezTo>
                  <a:pt x="200" y="576"/>
                  <a:pt x="193" y="576"/>
                  <a:pt x="186" y="575"/>
                </a:cubicBezTo>
                <a:cubicBezTo>
                  <a:pt x="186" y="566"/>
                  <a:pt x="186" y="556"/>
                  <a:pt x="186" y="547"/>
                </a:cubicBezTo>
                <a:close/>
                <a:moveTo>
                  <a:pt x="186" y="492"/>
                </a:moveTo>
                <a:cubicBezTo>
                  <a:pt x="193" y="494"/>
                  <a:pt x="200" y="495"/>
                  <a:pt x="208" y="496"/>
                </a:cubicBezTo>
                <a:cubicBezTo>
                  <a:pt x="208" y="505"/>
                  <a:pt x="208" y="514"/>
                  <a:pt x="208" y="523"/>
                </a:cubicBezTo>
                <a:cubicBezTo>
                  <a:pt x="200" y="522"/>
                  <a:pt x="193" y="521"/>
                  <a:pt x="186" y="521"/>
                </a:cubicBezTo>
                <a:cubicBezTo>
                  <a:pt x="186" y="511"/>
                  <a:pt x="186" y="502"/>
                  <a:pt x="186" y="492"/>
                </a:cubicBezTo>
                <a:close/>
                <a:moveTo>
                  <a:pt x="186" y="438"/>
                </a:moveTo>
                <a:cubicBezTo>
                  <a:pt x="193" y="439"/>
                  <a:pt x="200" y="441"/>
                  <a:pt x="208" y="442"/>
                </a:cubicBezTo>
                <a:cubicBezTo>
                  <a:pt x="208" y="451"/>
                  <a:pt x="208" y="460"/>
                  <a:pt x="208" y="469"/>
                </a:cubicBezTo>
                <a:cubicBezTo>
                  <a:pt x="200" y="468"/>
                  <a:pt x="193" y="467"/>
                  <a:pt x="186" y="466"/>
                </a:cubicBezTo>
                <a:cubicBezTo>
                  <a:pt x="186" y="457"/>
                  <a:pt x="186" y="448"/>
                  <a:pt x="186" y="438"/>
                </a:cubicBezTo>
                <a:close/>
                <a:moveTo>
                  <a:pt x="186" y="384"/>
                </a:moveTo>
                <a:cubicBezTo>
                  <a:pt x="193" y="385"/>
                  <a:pt x="200" y="387"/>
                  <a:pt x="208" y="388"/>
                </a:cubicBezTo>
                <a:cubicBezTo>
                  <a:pt x="208" y="397"/>
                  <a:pt x="208" y="406"/>
                  <a:pt x="208" y="415"/>
                </a:cubicBezTo>
                <a:cubicBezTo>
                  <a:pt x="200" y="414"/>
                  <a:pt x="193" y="413"/>
                  <a:pt x="186" y="412"/>
                </a:cubicBezTo>
                <a:cubicBezTo>
                  <a:pt x="186" y="403"/>
                  <a:pt x="186" y="393"/>
                  <a:pt x="186" y="384"/>
                </a:cubicBezTo>
                <a:close/>
                <a:moveTo>
                  <a:pt x="186" y="329"/>
                </a:moveTo>
                <a:cubicBezTo>
                  <a:pt x="193" y="331"/>
                  <a:pt x="200" y="333"/>
                  <a:pt x="208" y="334"/>
                </a:cubicBezTo>
                <a:cubicBezTo>
                  <a:pt x="208" y="343"/>
                  <a:pt x="208" y="352"/>
                  <a:pt x="208" y="361"/>
                </a:cubicBezTo>
                <a:cubicBezTo>
                  <a:pt x="200" y="360"/>
                  <a:pt x="193" y="359"/>
                  <a:pt x="186" y="358"/>
                </a:cubicBezTo>
                <a:cubicBezTo>
                  <a:pt x="186" y="348"/>
                  <a:pt x="186" y="339"/>
                  <a:pt x="186" y="329"/>
                </a:cubicBezTo>
                <a:close/>
                <a:moveTo>
                  <a:pt x="186" y="275"/>
                </a:moveTo>
                <a:cubicBezTo>
                  <a:pt x="193" y="277"/>
                  <a:pt x="200" y="279"/>
                  <a:pt x="208" y="280"/>
                </a:cubicBezTo>
                <a:cubicBezTo>
                  <a:pt x="208" y="289"/>
                  <a:pt x="208" y="299"/>
                  <a:pt x="208" y="308"/>
                </a:cubicBezTo>
                <a:cubicBezTo>
                  <a:pt x="200" y="306"/>
                  <a:pt x="193" y="305"/>
                  <a:pt x="186" y="303"/>
                </a:cubicBezTo>
                <a:cubicBezTo>
                  <a:pt x="186" y="294"/>
                  <a:pt x="186" y="284"/>
                  <a:pt x="186" y="275"/>
                </a:cubicBezTo>
                <a:close/>
                <a:moveTo>
                  <a:pt x="186" y="249"/>
                </a:moveTo>
                <a:cubicBezTo>
                  <a:pt x="186" y="239"/>
                  <a:pt x="186" y="230"/>
                  <a:pt x="186" y="221"/>
                </a:cubicBezTo>
                <a:cubicBezTo>
                  <a:pt x="193" y="223"/>
                  <a:pt x="200" y="225"/>
                  <a:pt x="208" y="227"/>
                </a:cubicBezTo>
                <a:cubicBezTo>
                  <a:pt x="208" y="236"/>
                  <a:pt x="208" y="245"/>
                  <a:pt x="208" y="254"/>
                </a:cubicBezTo>
                <a:cubicBezTo>
                  <a:pt x="200" y="252"/>
                  <a:pt x="193" y="250"/>
                  <a:pt x="186" y="249"/>
                </a:cubicBezTo>
                <a:close/>
                <a:moveTo>
                  <a:pt x="186" y="166"/>
                </a:moveTo>
                <a:cubicBezTo>
                  <a:pt x="193" y="168"/>
                  <a:pt x="200" y="171"/>
                  <a:pt x="208" y="173"/>
                </a:cubicBezTo>
                <a:cubicBezTo>
                  <a:pt x="208" y="182"/>
                  <a:pt x="208" y="191"/>
                  <a:pt x="208" y="200"/>
                </a:cubicBezTo>
                <a:cubicBezTo>
                  <a:pt x="200" y="198"/>
                  <a:pt x="193" y="196"/>
                  <a:pt x="186" y="194"/>
                </a:cubicBezTo>
                <a:cubicBezTo>
                  <a:pt x="186" y="185"/>
                  <a:pt x="186" y="176"/>
                  <a:pt x="186" y="166"/>
                </a:cubicBezTo>
                <a:close/>
                <a:moveTo>
                  <a:pt x="208" y="146"/>
                </a:moveTo>
                <a:cubicBezTo>
                  <a:pt x="186" y="140"/>
                  <a:pt x="186" y="140"/>
                  <a:pt x="186" y="140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208" y="119"/>
                  <a:pt x="208" y="119"/>
                  <a:pt x="208" y="119"/>
                </a:cubicBezTo>
                <a:lnTo>
                  <a:pt x="208" y="146"/>
                </a:lnTo>
                <a:close/>
                <a:moveTo>
                  <a:pt x="228" y="1033"/>
                </a:moveTo>
                <a:cubicBezTo>
                  <a:pt x="247" y="1031"/>
                  <a:pt x="247" y="1031"/>
                  <a:pt x="247" y="1031"/>
                </a:cubicBezTo>
                <a:cubicBezTo>
                  <a:pt x="247" y="1057"/>
                  <a:pt x="247" y="1057"/>
                  <a:pt x="247" y="1057"/>
                </a:cubicBezTo>
                <a:cubicBezTo>
                  <a:pt x="228" y="1060"/>
                  <a:pt x="228" y="1060"/>
                  <a:pt x="228" y="1060"/>
                </a:cubicBezTo>
                <a:lnTo>
                  <a:pt x="228" y="1033"/>
                </a:lnTo>
                <a:close/>
                <a:moveTo>
                  <a:pt x="228" y="980"/>
                </a:moveTo>
                <a:cubicBezTo>
                  <a:pt x="234" y="979"/>
                  <a:pt x="241" y="979"/>
                  <a:pt x="247" y="978"/>
                </a:cubicBezTo>
                <a:cubicBezTo>
                  <a:pt x="247" y="987"/>
                  <a:pt x="247" y="995"/>
                  <a:pt x="247" y="1004"/>
                </a:cubicBezTo>
                <a:cubicBezTo>
                  <a:pt x="241" y="1005"/>
                  <a:pt x="234" y="1005"/>
                  <a:pt x="228" y="1006"/>
                </a:cubicBezTo>
                <a:cubicBezTo>
                  <a:pt x="228" y="997"/>
                  <a:pt x="228" y="989"/>
                  <a:pt x="228" y="980"/>
                </a:cubicBezTo>
                <a:close/>
                <a:moveTo>
                  <a:pt x="228" y="926"/>
                </a:moveTo>
                <a:cubicBezTo>
                  <a:pt x="234" y="926"/>
                  <a:pt x="241" y="926"/>
                  <a:pt x="247" y="926"/>
                </a:cubicBezTo>
                <a:cubicBezTo>
                  <a:pt x="247" y="934"/>
                  <a:pt x="247" y="943"/>
                  <a:pt x="247" y="951"/>
                </a:cubicBezTo>
                <a:cubicBezTo>
                  <a:pt x="241" y="952"/>
                  <a:pt x="234" y="952"/>
                  <a:pt x="228" y="953"/>
                </a:cubicBezTo>
                <a:cubicBezTo>
                  <a:pt x="228" y="944"/>
                  <a:pt x="228" y="935"/>
                  <a:pt x="228" y="926"/>
                </a:cubicBezTo>
                <a:close/>
                <a:moveTo>
                  <a:pt x="228" y="873"/>
                </a:moveTo>
                <a:cubicBezTo>
                  <a:pt x="235" y="873"/>
                  <a:pt x="241" y="873"/>
                  <a:pt x="247" y="873"/>
                </a:cubicBezTo>
                <a:cubicBezTo>
                  <a:pt x="247" y="881"/>
                  <a:pt x="247" y="890"/>
                  <a:pt x="247" y="898"/>
                </a:cubicBezTo>
                <a:cubicBezTo>
                  <a:pt x="241" y="899"/>
                  <a:pt x="235" y="899"/>
                  <a:pt x="228" y="899"/>
                </a:cubicBezTo>
                <a:cubicBezTo>
                  <a:pt x="228" y="891"/>
                  <a:pt x="228" y="882"/>
                  <a:pt x="228" y="873"/>
                </a:cubicBezTo>
                <a:close/>
                <a:moveTo>
                  <a:pt x="228" y="820"/>
                </a:moveTo>
                <a:cubicBezTo>
                  <a:pt x="235" y="820"/>
                  <a:pt x="241" y="820"/>
                  <a:pt x="247" y="820"/>
                </a:cubicBezTo>
                <a:cubicBezTo>
                  <a:pt x="247" y="828"/>
                  <a:pt x="247" y="837"/>
                  <a:pt x="247" y="845"/>
                </a:cubicBezTo>
                <a:cubicBezTo>
                  <a:pt x="241" y="845"/>
                  <a:pt x="235" y="846"/>
                  <a:pt x="228" y="846"/>
                </a:cubicBezTo>
                <a:cubicBezTo>
                  <a:pt x="228" y="837"/>
                  <a:pt x="228" y="828"/>
                  <a:pt x="228" y="820"/>
                </a:cubicBezTo>
                <a:close/>
                <a:moveTo>
                  <a:pt x="228" y="766"/>
                </a:moveTo>
                <a:cubicBezTo>
                  <a:pt x="235" y="766"/>
                  <a:pt x="241" y="767"/>
                  <a:pt x="248" y="767"/>
                </a:cubicBezTo>
                <a:cubicBezTo>
                  <a:pt x="248" y="775"/>
                  <a:pt x="248" y="784"/>
                  <a:pt x="248" y="792"/>
                </a:cubicBezTo>
                <a:cubicBezTo>
                  <a:pt x="241" y="792"/>
                  <a:pt x="235" y="792"/>
                  <a:pt x="228" y="793"/>
                </a:cubicBezTo>
                <a:cubicBezTo>
                  <a:pt x="228" y="784"/>
                  <a:pt x="228" y="775"/>
                  <a:pt x="228" y="766"/>
                </a:cubicBezTo>
                <a:close/>
                <a:moveTo>
                  <a:pt x="229" y="713"/>
                </a:moveTo>
                <a:cubicBezTo>
                  <a:pt x="235" y="713"/>
                  <a:pt x="241" y="714"/>
                  <a:pt x="248" y="714"/>
                </a:cubicBezTo>
                <a:cubicBezTo>
                  <a:pt x="248" y="722"/>
                  <a:pt x="248" y="731"/>
                  <a:pt x="248" y="739"/>
                </a:cubicBezTo>
                <a:cubicBezTo>
                  <a:pt x="241" y="739"/>
                  <a:pt x="235" y="739"/>
                  <a:pt x="229" y="739"/>
                </a:cubicBezTo>
                <a:cubicBezTo>
                  <a:pt x="229" y="730"/>
                  <a:pt x="229" y="722"/>
                  <a:pt x="229" y="713"/>
                </a:cubicBezTo>
                <a:close/>
                <a:moveTo>
                  <a:pt x="229" y="659"/>
                </a:moveTo>
                <a:cubicBezTo>
                  <a:pt x="235" y="660"/>
                  <a:pt x="241" y="660"/>
                  <a:pt x="248" y="661"/>
                </a:cubicBezTo>
                <a:cubicBezTo>
                  <a:pt x="248" y="669"/>
                  <a:pt x="248" y="678"/>
                  <a:pt x="248" y="686"/>
                </a:cubicBezTo>
                <a:cubicBezTo>
                  <a:pt x="241" y="686"/>
                  <a:pt x="235" y="686"/>
                  <a:pt x="229" y="686"/>
                </a:cubicBezTo>
                <a:cubicBezTo>
                  <a:pt x="229" y="677"/>
                  <a:pt x="229" y="668"/>
                  <a:pt x="229" y="659"/>
                </a:cubicBezTo>
                <a:close/>
                <a:moveTo>
                  <a:pt x="229" y="606"/>
                </a:moveTo>
                <a:cubicBezTo>
                  <a:pt x="235" y="607"/>
                  <a:pt x="242" y="607"/>
                  <a:pt x="248" y="608"/>
                </a:cubicBezTo>
                <a:cubicBezTo>
                  <a:pt x="248" y="617"/>
                  <a:pt x="248" y="625"/>
                  <a:pt x="248" y="634"/>
                </a:cubicBezTo>
                <a:cubicBezTo>
                  <a:pt x="242" y="633"/>
                  <a:pt x="235" y="633"/>
                  <a:pt x="229" y="632"/>
                </a:cubicBezTo>
                <a:cubicBezTo>
                  <a:pt x="229" y="624"/>
                  <a:pt x="229" y="615"/>
                  <a:pt x="229" y="606"/>
                </a:cubicBezTo>
                <a:close/>
                <a:moveTo>
                  <a:pt x="229" y="553"/>
                </a:moveTo>
                <a:cubicBezTo>
                  <a:pt x="235" y="553"/>
                  <a:pt x="242" y="554"/>
                  <a:pt x="248" y="555"/>
                </a:cubicBezTo>
                <a:cubicBezTo>
                  <a:pt x="248" y="564"/>
                  <a:pt x="248" y="572"/>
                  <a:pt x="248" y="581"/>
                </a:cubicBezTo>
                <a:cubicBezTo>
                  <a:pt x="242" y="580"/>
                  <a:pt x="235" y="580"/>
                  <a:pt x="229" y="579"/>
                </a:cubicBezTo>
                <a:cubicBezTo>
                  <a:pt x="229" y="570"/>
                  <a:pt x="229" y="561"/>
                  <a:pt x="229" y="553"/>
                </a:cubicBezTo>
                <a:close/>
                <a:moveTo>
                  <a:pt x="229" y="499"/>
                </a:moveTo>
                <a:cubicBezTo>
                  <a:pt x="236" y="500"/>
                  <a:pt x="242" y="501"/>
                  <a:pt x="248" y="502"/>
                </a:cubicBezTo>
                <a:cubicBezTo>
                  <a:pt x="248" y="511"/>
                  <a:pt x="248" y="519"/>
                  <a:pt x="248" y="528"/>
                </a:cubicBezTo>
                <a:cubicBezTo>
                  <a:pt x="242" y="527"/>
                  <a:pt x="236" y="526"/>
                  <a:pt x="229" y="526"/>
                </a:cubicBezTo>
                <a:cubicBezTo>
                  <a:pt x="229" y="517"/>
                  <a:pt x="229" y="508"/>
                  <a:pt x="229" y="499"/>
                </a:cubicBezTo>
                <a:close/>
                <a:moveTo>
                  <a:pt x="229" y="446"/>
                </a:moveTo>
                <a:cubicBezTo>
                  <a:pt x="236" y="447"/>
                  <a:pt x="242" y="448"/>
                  <a:pt x="248" y="449"/>
                </a:cubicBezTo>
                <a:cubicBezTo>
                  <a:pt x="248" y="458"/>
                  <a:pt x="248" y="466"/>
                  <a:pt x="248" y="475"/>
                </a:cubicBezTo>
                <a:cubicBezTo>
                  <a:pt x="242" y="474"/>
                  <a:pt x="236" y="473"/>
                  <a:pt x="229" y="472"/>
                </a:cubicBezTo>
                <a:cubicBezTo>
                  <a:pt x="229" y="464"/>
                  <a:pt x="229" y="455"/>
                  <a:pt x="229" y="446"/>
                </a:cubicBezTo>
                <a:close/>
                <a:moveTo>
                  <a:pt x="230" y="393"/>
                </a:moveTo>
                <a:cubicBezTo>
                  <a:pt x="236" y="394"/>
                  <a:pt x="242" y="395"/>
                  <a:pt x="249" y="396"/>
                </a:cubicBezTo>
                <a:cubicBezTo>
                  <a:pt x="249" y="405"/>
                  <a:pt x="249" y="413"/>
                  <a:pt x="249" y="422"/>
                </a:cubicBezTo>
                <a:cubicBezTo>
                  <a:pt x="242" y="421"/>
                  <a:pt x="236" y="420"/>
                  <a:pt x="230" y="419"/>
                </a:cubicBezTo>
                <a:cubicBezTo>
                  <a:pt x="230" y="410"/>
                  <a:pt x="230" y="401"/>
                  <a:pt x="230" y="393"/>
                </a:cubicBezTo>
                <a:close/>
                <a:moveTo>
                  <a:pt x="230" y="339"/>
                </a:moveTo>
                <a:cubicBezTo>
                  <a:pt x="236" y="341"/>
                  <a:pt x="242" y="342"/>
                  <a:pt x="249" y="343"/>
                </a:cubicBezTo>
                <a:cubicBezTo>
                  <a:pt x="249" y="352"/>
                  <a:pt x="249" y="360"/>
                  <a:pt x="249" y="369"/>
                </a:cubicBezTo>
                <a:cubicBezTo>
                  <a:pt x="242" y="368"/>
                  <a:pt x="236" y="367"/>
                  <a:pt x="230" y="366"/>
                </a:cubicBezTo>
                <a:cubicBezTo>
                  <a:pt x="230" y="357"/>
                  <a:pt x="230" y="348"/>
                  <a:pt x="230" y="339"/>
                </a:cubicBezTo>
                <a:close/>
                <a:moveTo>
                  <a:pt x="230" y="286"/>
                </a:moveTo>
                <a:cubicBezTo>
                  <a:pt x="236" y="287"/>
                  <a:pt x="242" y="289"/>
                  <a:pt x="249" y="291"/>
                </a:cubicBezTo>
                <a:cubicBezTo>
                  <a:pt x="249" y="299"/>
                  <a:pt x="249" y="307"/>
                  <a:pt x="249" y="316"/>
                </a:cubicBezTo>
                <a:cubicBezTo>
                  <a:pt x="242" y="315"/>
                  <a:pt x="236" y="313"/>
                  <a:pt x="230" y="312"/>
                </a:cubicBezTo>
                <a:cubicBezTo>
                  <a:pt x="230" y="303"/>
                  <a:pt x="230" y="295"/>
                  <a:pt x="230" y="286"/>
                </a:cubicBezTo>
                <a:close/>
                <a:moveTo>
                  <a:pt x="230" y="232"/>
                </a:moveTo>
                <a:cubicBezTo>
                  <a:pt x="236" y="234"/>
                  <a:pt x="243" y="236"/>
                  <a:pt x="249" y="238"/>
                </a:cubicBezTo>
                <a:cubicBezTo>
                  <a:pt x="249" y="246"/>
                  <a:pt x="249" y="255"/>
                  <a:pt x="249" y="263"/>
                </a:cubicBezTo>
                <a:cubicBezTo>
                  <a:pt x="243" y="262"/>
                  <a:pt x="236" y="260"/>
                  <a:pt x="230" y="259"/>
                </a:cubicBezTo>
                <a:cubicBezTo>
                  <a:pt x="230" y="250"/>
                  <a:pt x="230" y="241"/>
                  <a:pt x="230" y="232"/>
                </a:cubicBezTo>
                <a:close/>
                <a:moveTo>
                  <a:pt x="230" y="179"/>
                </a:moveTo>
                <a:cubicBezTo>
                  <a:pt x="236" y="181"/>
                  <a:pt x="243" y="183"/>
                  <a:pt x="249" y="185"/>
                </a:cubicBezTo>
                <a:cubicBezTo>
                  <a:pt x="249" y="193"/>
                  <a:pt x="249" y="202"/>
                  <a:pt x="249" y="210"/>
                </a:cubicBezTo>
                <a:cubicBezTo>
                  <a:pt x="243" y="209"/>
                  <a:pt x="236" y="207"/>
                  <a:pt x="230" y="205"/>
                </a:cubicBezTo>
                <a:cubicBezTo>
                  <a:pt x="230" y="197"/>
                  <a:pt x="230" y="188"/>
                  <a:pt x="230" y="179"/>
                </a:cubicBezTo>
                <a:close/>
                <a:moveTo>
                  <a:pt x="249" y="157"/>
                </a:moveTo>
                <a:cubicBezTo>
                  <a:pt x="230" y="152"/>
                  <a:pt x="230" y="152"/>
                  <a:pt x="230" y="152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49" y="132"/>
                  <a:pt x="249" y="132"/>
                  <a:pt x="249" y="132"/>
                </a:cubicBezTo>
                <a:lnTo>
                  <a:pt x="249" y="157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" name="Freeform 23"/>
          <p:cNvSpPr>
            <a:spLocks noEditPoints="1"/>
          </p:cNvSpPr>
          <p:nvPr/>
        </p:nvSpPr>
        <p:spPr bwMode="auto">
          <a:xfrm>
            <a:off x="16496553" y="4435324"/>
            <a:ext cx="492762" cy="3786587"/>
          </a:xfrm>
          <a:custGeom>
            <a:avLst/>
            <a:gdLst>
              <a:gd name="T0" fmla="*/ 0 w 111"/>
              <a:gd name="T1" fmla="*/ 854 h 854"/>
              <a:gd name="T2" fmla="*/ 111 w 111"/>
              <a:gd name="T3" fmla="*/ 36 h 854"/>
              <a:gd name="T4" fmla="*/ 97 w 111"/>
              <a:gd name="T5" fmla="*/ 791 h 854"/>
              <a:gd name="T6" fmla="*/ 16 w 111"/>
              <a:gd name="T7" fmla="*/ 791 h 854"/>
              <a:gd name="T8" fmla="*/ 97 w 111"/>
              <a:gd name="T9" fmla="*/ 791 h 854"/>
              <a:gd name="T10" fmla="*/ 16 w 111"/>
              <a:gd name="T11" fmla="*/ 756 h 854"/>
              <a:gd name="T12" fmla="*/ 97 w 111"/>
              <a:gd name="T13" fmla="*/ 719 h 854"/>
              <a:gd name="T14" fmla="*/ 97 w 111"/>
              <a:gd name="T15" fmla="*/ 684 h 854"/>
              <a:gd name="T16" fmla="*/ 16 w 111"/>
              <a:gd name="T17" fmla="*/ 677 h 854"/>
              <a:gd name="T18" fmla="*/ 97 w 111"/>
              <a:gd name="T19" fmla="*/ 684 h 854"/>
              <a:gd name="T20" fmla="*/ 16 w 111"/>
              <a:gd name="T21" fmla="*/ 642 h 854"/>
              <a:gd name="T22" fmla="*/ 97 w 111"/>
              <a:gd name="T23" fmla="*/ 612 h 854"/>
              <a:gd name="T24" fmla="*/ 97 w 111"/>
              <a:gd name="T25" fmla="*/ 577 h 854"/>
              <a:gd name="T26" fmla="*/ 16 w 111"/>
              <a:gd name="T27" fmla="*/ 563 h 854"/>
              <a:gd name="T28" fmla="*/ 97 w 111"/>
              <a:gd name="T29" fmla="*/ 577 h 854"/>
              <a:gd name="T30" fmla="*/ 16 w 111"/>
              <a:gd name="T31" fmla="*/ 528 h 854"/>
              <a:gd name="T32" fmla="*/ 97 w 111"/>
              <a:gd name="T33" fmla="*/ 505 h 854"/>
              <a:gd name="T34" fmla="*/ 97 w 111"/>
              <a:gd name="T35" fmla="*/ 470 h 854"/>
              <a:gd name="T36" fmla="*/ 16 w 111"/>
              <a:gd name="T37" fmla="*/ 449 h 854"/>
              <a:gd name="T38" fmla="*/ 97 w 111"/>
              <a:gd name="T39" fmla="*/ 470 h 854"/>
              <a:gd name="T40" fmla="*/ 16 w 111"/>
              <a:gd name="T41" fmla="*/ 414 h 854"/>
              <a:gd name="T42" fmla="*/ 97 w 111"/>
              <a:gd name="T43" fmla="*/ 397 h 854"/>
              <a:gd name="T44" fmla="*/ 97 w 111"/>
              <a:gd name="T45" fmla="*/ 363 h 854"/>
              <a:gd name="T46" fmla="*/ 16 w 111"/>
              <a:gd name="T47" fmla="*/ 335 h 854"/>
              <a:gd name="T48" fmla="*/ 97 w 111"/>
              <a:gd name="T49" fmla="*/ 363 h 854"/>
              <a:gd name="T50" fmla="*/ 16 w 111"/>
              <a:gd name="T51" fmla="*/ 300 h 854"/>
              <a:gd name="T52" fmla="*/ 97 w 111"/>
              <a:gd name="T53" fmla="*/ 290 h 854"/>
              <a:gd name="T54" fmla="*/ 97 w 111"/>
              <a:gd name="T55" fmla="*/ 256 h 854"/>
              <a:gd name="T56" fmla="*/ 16 w 111"/>
              <a:gd name="T57" fmla="*/ 221 h 854"/>
              <a:gd name="T58" fmla="*/ 97 w 111"/>
              <a:gd name="T59" fmla="*/ 256 h 854"/>
              <a:gd name="T60" fmla="*/ 16 w 111"/>
              <a:gd name="T61" fmla="*/ 186 h 854"/>
              <a:gd name="T62" fmla="*/ 97 w 111"/>
              <a:gd name="T63" fmla="*/ 183 h 854"/>
              <a:gd name="T64" fmla="*/ 97 w 111"/>
              <a:gd name="T65" fmla="*/ 149 h 854"/>
              <a:gd name="T66" fmla="*/ 16 w 111"/>
              <a:gd name="T67" fmla="*/ 107 h 854"/>
              <a:gd name="T68" fmla="*/ 97 w 111"/>
              <a:gd name="T69" fmla="*/ 149 h 854"/>
              <a:gd name="T70" fmla="*/ 16 w 111"/>
              <a:gd name="T71" fmla="*/ 73 h 854"/>
              <a:gd name="T72" fmla="*/ 97 w 111"/>
              <a:gd name="T73" fmla="*/ 76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854">
                <a:moveTo>
                  <a:pt x="0" y="0"/>
                </a:moveTo>
                <a:cubicBezTo>
                  <a:pt x="0" y="854"/>
                  <a:pt x="0" y="854"/>
                  <a:pt x="0" y="854"/>
                </a:cubicBezTo>
                <a:cubicBezTo>
                  <a:pt x="111" y="827"/>
                  <a:pt x="111" y="827"/>
                  <a:pt x="111" y="827"/>
                </a:cubicBezTo>
                <a:cubicBezTo>
                  <a:pt x="111" y="36"/>
                  <a:pt x="111" y="36"/>
                  <a:pt x="111" y="36"/>
                </a:cubicBezTo>
                <a:lnTo>
                  <a:pt x="0" y="0"/>
                </a:lnTo>
                <a:close/>
                <a:moveTo>
                  <a:pt x="97" y="791"/>
                </a:moveTo>
                <a:cubicBezTo>
                  <a:pt x="16" y="813"/>
                  <a:pt x="16" y="813"/>
                  <a:pt x="16" y="813"/>
                </a:cubicBezTo>
                <a:cubicBezTo>
                  <a:pt x="16" y="791"/>
                  <a:pt x="16" y="791"/>
                  <a:pt x="16" y="791"/>
                </a:cubicBezTo>
                <a:cubicBezTo>
                  <a:pt x="97" y="773"/>
                  <a:pt x="97" y="773"/>
                  <a:pt x="97" y="773"/>
                </a:cubicBezTo>
                <a:lnTo>
                  <a:pt x="97" y="791"/>
                </a:lnTo>
                <a:close/>
                <a:moveTo>
                  <a:pt x="97" y="737"/>
                </a:moveTo>
                <a:cubicBezTo>
                  <a:pt x="70" y="743"/>
                  <a:pt x="43" y="750"/>
                  <a:pt x="16" y="756"/>
                </a:cubicBezTo>
                <a:cubicBezTo>
                  <a:pt x="16" y="748"/>
                  <a:pt x="16" y="741"/>
                  <a:pt x="16" y="734"/>
                </a:cubicBezTo>
                <a:cubicBezTo>
                  <a:pt x="43" y="729"/>
                  <a:pt x="70" y="724"/>
                  <a:pt x="97" y="719"/>
                </a:cubicBezTo>
                <a:cubicBezTo>
                  <a:pt x="97" y="725"/>
                  <a:pt x="97" y="731"/>
                  <a:pt x="97" y="737"/>
                </a:cubicBezTo>
                <a:close/>
                <a:moveTo>
                  <a:pt x="97" y="684"/>
                </a:moveTo>
                <a:cubicBezTo>
                  <a:pt x="70" y="689"/>
                  <a:pt x="43" y="694"/>
                  <a:pt x="16" y="699"/>
                </a:cubicBezTo>
                <a:cubicBezTo>
                  <a:pt x="16" y="691"/>
                  <a:pt x="16" y="684"/>
                  <a:pt x="16" y="677"/>
                </a:cubicBezTo>
                <a:cubicBezTo>
                  <a:pt x="43" y="673"/>
                  <a:pt x="70" y="669"/>
                  <a:pt x="97" y="666"/>
                </a:cubicBezTo>
                <a:cubicBezTo>
                  <a:pt x="97" y="672"/>
                  <a:pt x="97" y="678"/>
                  <a:pt x="97" y="684"/>
                </a:cubicBezTo>
                <a:close/>
                <a:moveTo>
                  <a:pt x="97" y="630"/>
                </a:moveTo>
                <a:cubicBezTo>
                  <a:pt x="70" y="634"/>
                  <a:pt x="43" y="638"/>
                  <a:pt x="16" y="642"/>
                </a:cubicBezTo>
                <a:cubicBezTo>
                  <a:pt x="16" y="635"/>
                  <a:pt x="16" y="627"/>
                  <a:pt x="16" y="620"/>
                </a:cubicBezTo>
                <a:cubicBezTo>
                  <a:pt x="43" y="617"/>
                  <a:pt x="70" y="615"/>
                  <a:pt x="97" y="612"/>
                </a:cubicBezTo>
                <a:cubicBezTo>
                  <a:pt x="97" y="618"/>
                  <a:pt x="97" y="624"/>
                  <a:pt x="97" y="630"/>
                </a:cubicBezTo>
                <a:close/>
                <a:moveTo>
                  <a:pt x="97" y="577"/>
                </a:moveTo>
                <a:cubicBezTo>
                  <a:pt x="70" y="580"/>
                  <a:pt x="43" y="582"/>
                  <a:pt x="16" y="585"/>
                </a:cubicBezTo>
                <a:cubicBezTo>
                  <a:pt x="16" y="578"/>
                  <a:pt x="16" y="570"/>
                  <a:pt x="16" y="563"/>
                </a:cubicBezTo>
                <a:cubicBezTo>
                  <a:pt x="43" y="561"/>
                  <a:pt x="70" y="560"/>
                  <a:pt x="97" y="558"/>
                </a:cubicBezTo>
                <a:cubicBezTo>
                  <a:pt x="97" y="564"/>
                  <a:pt x="97" y="571"/>
                  <a:pt x="97" y="577"/>
                </a:cubicBezTo>
                <a:close/>
                <a:moveTo>
                  <a:pt x="97" y="523"/>
                </a:moveTo>
                <a:cubicBezTo>
                  <a:pt x="70" y="525"/>
                  <a:pt x="43" y="526"/>
                  <a:pt x="16" y="528"/>
                </a:cubicBezTo>
                <a:cubicBezTo>
                  <a:pt x="16" y="521"/>
                  <a:pt x="16" y="513"/>
                  <a:pt x="16" y="506"/>
                </a:cubicBezTo>
                <a:cubicBezTo>
                  <a:pt x="43" y="505"/>
                  <a:pt x="70" y="505"/>
                  <a:pt x="97" y="505"/>
                </a:cubicBezTo>
                <a:cubicBezTo>
                  <a:pt x="97" y="511"/>
                  <a:pt x="97" y="517"/>
                  <a:pt x="97" y="523"/>
                </a:cubicBezTo>
                <a:close/>
                <a:moveTo>
                  <a:pt x="97" y="470"/>
                </a:moveTo>
                <a:cubicBezTo>
                  <a:pt x="70" y="470"/>
                  <a:pt x="43" y="471"/>
                  <a:pt x="16" y="471"/>
                </a:cubicBezTo>
                <a:cubicBezTo>
                  <a:pt x="16" y="464"/>
                  <a:pt x="16" y="456"/>
                  <a:pt x="16" y="449"/>
                </a:cubicBezTo>
                <a:cubicBezTo>
                  <a:pt x="43" y="450"/>
                  <a:pt x="70" y="450"/>
                  <a:pt x="97" y="451"/>
                </a:cubicBezTo>
                <a:cubicBezTo>
                  <a:pt x="97" y="457"/>
                  <a:pt x="97" y="464"/>
                  <a:pt x="97" y="470"/>
                </a:cubicBezTo>
                <a:close/>
                <a:moveTo>
                  <a:pt x="97" y="417"/>
                </a:moveTo>
                <a:cubicBezTo>
                  <a:pt x="70" y="416"/>
                  <a:pt x="43" y="415"/>
                  <a:pt x="16" y="414"/>
                </a:cubicBezTo>
                <a:cubicBezTo>
                  <a:pt x="16" y="407"/>
                  <a:pt x="16" y="399"/>
                  <a:pt x="16" y="392"/>
                </a:cubicBezTo>
                <a:cubicBezTo>
                  <a:pt x="43" y="394"/>
                  <a:pt x="70" y="396"/>
                  <a:pt x="97" y="397"/>
                </a:cubicBezTo>
                <a:cubicBezTo>
                  <a:pt x="97" y="404"/>
                  <a:pt x="97" y="410"/>
                  <a:pt x="97" y="417"/>
                </a:cubicBezTo>
                <a:close/>
                <a:moveTo>
                  <a:pt x="97" y="363"/>
                </a:moveTo>
                <a:cubicBezTo>
                  <a:pt x="70" y="361"/>
                  <a:pt x="43" y="359"/>
                  <a:pt x="16" y="357"/>
                </a:cubicBezTo>
                <a:cubicBezTo>
                  <a:pt x="16" y="350"/>
                  <a:pt x="16" y="342"/>
                  <a:pt x="16" y="335"/>
                </a:cubicBezTo>
                <a:cubicBezTo>
                  <a:pt x="43" y="338"/>
                  <a:pt x="70" y="341"/>
                  <a:pt x="97" y="344"/>
                </a:cubicBezTo>
                <a:cubicBezTo>
                  <a:pt x="97" y="350"/>
                  <a:pt x="97" y="357"/>
                  <a:pt x="97" y="363"/>
                </a:cubicBezTo>
                <a:close/>
                <a:moveTo>
                  <a:pt x="97" y="310"/>
                </a:moveTo>
                <a:cubicBezTo>
                  <a:pt x="70" y="307"/>
                  <a:pt x="43" y="303"/>
                  <a:pt x="16" y="300"/>
                </a:cubicBezTo>
                <a:cubicBezTo>
                  <a:pt x="16" y="293"/>
                  <a:pt x="16" y="286"/>
                  <a:pt x="16" y="278"/>
                </a:cubicBezTo>
                <a:cubicBezTo>
                  <a:pt x="43" y="282"/>
                  <a:pt x="70" y="286"/>
                  <a:pt x="97" y="290"/>
                </a:cubicBezTo>
                <a:cubicBezTo>
                  <a:pt x="97" y="297"/>
                  <a:pt x="97" y="303"/>
                  <a:pt x="97" y="310"/>
                </a:cubicBezTo>
                <a:close/>
                <a:moveTo>
                  <a:pt x="97" y="256"/>
                </a:moveTo>
                <a:cubicBezTo>
                  <a:pt x="70" y="252"/>
                  <a:pt x="43" y="248"/>
                  <a:pt x="16" y="243"/>
                </a:cubicBezTo>
                <a:cubicBezTo>
                  <a:pt x="16" y="236"/>
                  <a:pt x="16" y="229"/>
                  <a:pt x="16" y="221"/>
                </a:cubicBezTo>
                <a:cubicBezTo>
                  <a:pt x="43" y="226"/>
                  <a:pt x="70" y="231"/>
                  <a:pt x="97" y="237"/>
                </a:cubicBezTo>
                <a:cubicBezTo>
                  <a:pt x="97" y="243"/>
                  <a:pt x="97" y="250"/>
                  <a:pt x="97" y="256"/>
                </a:cubicBezTo>
                <a:close/>
                <a:moveTo>
                  <a:pt x="97" y="203"/>
                </a:moveTo>
                <a:cubicBezTo>
                  <a:pt x="70" y="197"/>
                  <a:pt x="43" y="192"/>
                  <a:pt x="16" y="186"/>
                </a:cubicBezTo>
                <a:cubicBezTo>
                  <a:pt x="16" y="179"/>
                  <a:pt x="16" y="172"/>
                  <a:pt x="16" y="164"/>
                </a:cubicBezTo>
                <a:cubicBezTo>
                  <a:pt x="43" y="171"/>
                  <a:pt x="70" y="177"/>
                  <a:pt x="97" y="183"/>
                </a:cubicBezTo>
                <a:cubicBezTo>
                  <a:pt x="97" y="190"/>
                  <a:pt x="97" y="196"/>
                  <a:pt x="97" y="203"/>
                </a:cubicBezTo>
                <a:close/>
                <a:moveTo>
                  <a:pt x="97" y="149"/>
                </a:moveTo>
                <a:cubicBezTo>
                  <a:pt x="70" y="143"/>
                  <a:pt x="43" y="136"/>
                  <a:pt x="16" y="129"/>
                </a:cubicBezTo>
                <a:cubicBezTo>
                  <a:pt x="16" y="122"/>
                  <a:pt x="16" y="115"/>
                  <a:pt x="16" y="107"/>
                </a:cubicBezTo>
                <a:cubicBezTo>
                  <a:pt x="43" y="115"/>
                  <a:pt x="70" y="122"/>
                  <a:pt x="97" y="129"/>
                </a:cubicBezTo>
                <a:cubicBezTo>
                  <a:pt x="97" y="136"/>
                  <a:pt x="97" y="143"/>
                  <a:pt x="97" y="149"/>
                </a:cubicBezTo>
                <a:close/>
                <a:moveTo>
                  <a:pt x="97" y="96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50"/>
                  <a:pt x="16" y="50"/>
                  <a:pt x="16" y="50"/>
                </a:cubicBezTo>
                <a:cubicBezTo>
                  <a:pt x="97" y="76"/>
                  <a:pt x="97" y="76"/>
                  <a:pt x="97" y="7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2" name="Freeform 24"/>
          <p:cNvSpPr>
            <a:spLocks noEditPoints="1"/>
          </p:cNvSpPr>
          <p:nvPr/>
        </p:nvSpPr>
        <p:spPr bwMode="auto">
          <a:xfrm>
            <a:off x="15512901" y="4439071"/>
            <a:ext cx="944304" cy="3782837"/>
          </a:xfrm>
          <a:custGeom>
            <a:avLst/>
            <a:gdLst>
              <a:gd name="T0" fmla="*/ 176 w 213"/>
              <a:gd name="T1" fmla="*/ 810 h 853"/>
              <a:gd name="T2" fmla="*/ 141 w 213"/>
              <a:gd name="T3" fmla="*/ 763 h 853"/>
              <a:gd name="T4" fmla="*/ 141 w 213"/>
              <a:gd name="T5" fmla="*/ 697 h 853"/>
              <a:gd name="T6" fmla="*/ 176 w 213"/>
              <a:gd name="T7" fmla="*/ 655 h 853"/>
              <a:gd name="T8" fmla="*/ 176 w 213"/>
              <a:gd name="T9" fmla="*/ 638 h 853"/>
              <a:gd name="T10" fmla="*/ 176 w 213"/>
              <a:gd name="T11" fmla="*/ 552 h 853"/>
              <a:gd name="T12" fmla="*/ 141 w 213"/>
              <a:gd name="T13" fmla="*/ 510 h 853"/>
              <a:gd name="T14" fmla="*/ 141 w 213"/>
              <a:gd name="T15" fmla="*/ 444 h 853"/>
              <a:gd name="T16" fmla="*/ 176 w 213"/>
              <a:gd name="T17" fmla="*/ 397 h 853"/>
              <a:gd name="T18" fmla="*/ 176 w 213"/>
              <a:gd name="T19" fmla="*/ 379 h 853"/>
              <a:gd name="T20" fmla="*/ 176 w 213"/>
              <a:gd name="T21" fmla="*/ 336 h 853"/>
              <a:gd name="T22" fmla="*/ 141 w 213"/>
              <a:gd name="T23" fmla="*/ 256 h 853"/>
              <a:gd name="T24" fmla="*/ 141 w 213"/>
              <a:gd name="T25" fmla="*/ 190 h 853"/>
              <a:gd name="T26" fmla="*/ 176 w 213"/>
              <a:gd name="T27" fmla="*/ 138 h 853"/>
              <a:gd name="T28" fmla="*/ 176 w 213"/>
              <a:gd name="T29" fmla="*/ 121 h 853"/>
              <a:gd name="T30" fmla="*/ 94 w 213"/>
              <a:gd name="T31" fmla="*/ 78 h 853"/>
              <a:gd name="T32" fmla="*/ 117 w 213"/>
              <a:gd name="T33" fmla="*/ 112 h 853"/>
              <a:gd name="T34" fmla="*/ 117 w 213"/>
              <a:gd name="T35" fmla="*/ 177 h 853"/>
              <a:gd name="T36" fmla="*/ 94 w 213"/>
              <a:gd name="T37" fmla="*/ 223 h 853"/>
              <a:gd name="T38" fmla="*/ 94 w 213"/>
              <a:gd name="T39" fmla="*/ 242 h 853"/>
              <a:gd name="T40" fmla="*/ 94 w 213"/>
              <a:gd name="T41" fmla="*/ 324 h 853"/>
              <a:gd name="T42" fmla="*/ 116 w 213"/>
              <a:gd name="T43" fmla="*/ 362 h 853"/>
              <a:gd name="T44" fmla="*/ 116 w 213"/>
              <a:gd name="T45" fmla="*/ 427 h 853"/>
              <a:gd name="T46" fmla="*/ 94 w 213"/>
              <a:gd name="T47" fmla="*/ 469 h 853"/>
              <a:gd name="T48" fmla="*/ 94 w 213"/>
              <a:gd name="T49" fmla="*/ 489 h 853"/>
              <a:gd name="T50" fmla="*/ 93 w 213"/>
              <a:gd name="T51" fmla="*/ 571 h 853"/>
              <a:gd name="T52" fmla="*/ 116 w 213"/>
              <a:gd name="T53" fmla="*/ 612 h 853"/>
              <a:gd name="T54" fmla="*/ 116 w 213"/>
              <a:gd name="T55" fmla="*/ 676 h 853"/>
              <a:gd name="T56" fmla="*/ 93 w 213"/>
              <a:gd name="T57" fmla="*/ 716 h 853"/>
              <a:gd name="T58" fmla="*/ 93 w 213"/>
              <a:gd name="T59" fmla="*/ 735 h 853"/>
              <a:gd name="T60" fmla="*/ 74 w 213"/>
              <a:gd name="T61" fmla="*/ 796 h 853"/>
              <a:gd name="T62" fmla="*/ 58 w 213"/>
              <a:gd name="T63" fmla="*/ 754 h 853"/>
              <a:gd name="T64" fmla="*/ 74 w 213"/>
              <a:gd name="T65" fmla="*/ 694 h 853"/>
              <a:gd name="T66" fmla="*/ 74 w 213"/>
              <a:gd name="T67" fmla="*/ 653 h 853"/>
              <a:gd name="T68" fmla="*/ 58 w 213"/>
              <a:gd name="T69" fmla="*/ 633 h 853"/>
              <a:gd name="T70" fmla="*/ 58 w 213"/>
              <a:gd name="T71" fmla="*/ 552 h 853"/>
              <a:gd name="T72" fmla="*/ 58 w 213"/>
              <a:gd name="T73" fmla="*/ 512 h 853"/>
              <a:gd name="T74" fmla="*/ 58 w 213"/>
              <a:gd name="T75" fmla="*/ 452 h 853"/>
              <a:gd name="T76" fmla="*/ 74 w 213"/>
              <a:gd name="T77" fmla="*/ 409 h 853"/>
              <a:gd name="T78" fmla="*/ 74 w 213"/>
              <a:gd name="T79" fmla="*/ 390 h 853"/>
              <a:gd name="T80" fmla="*/ 74 w 213"/>
              <a:gd name="T81" fmla="*/ 308 h 853"/>
              <a:gd name="T82" fmla="*/ 58 w 213"/>
              <a:gd name="T83" fmla="*/ 271 h 853"/>
              <a:gd name="T84" fmla="*/ 58 w 213"/>
              <a:gd name="T85" fmla="*/ 210 h 853"/>
              <a:gd name="T86" fmla="*/ 74 w 213"/>
              <a:gd name="T87" fmla="*/ 186 h 853"/>
              <a:gd name="T88" fmla="*/ 74 w 213"/>
              <a:gd name="T89" fmla="*/ 146 h 853"/>
              <a:gd name="T90" fmla="*/ 43 w 213"/>
              <a:gd name="T91" fmla="*/ 793 h 853"/>
              <a:gd name="T92" fmla="*/ 28 w 213"/>
              <a:gd name="T93" fmla="*/ 751 h 853"/>
              <a:gd name="T94" fmla="*/ 28 w 213"/>
              <a:gd name="T95" fmla="*/ 692 h 853"/>
              <a:gd name="T96" fmla="*/ 43 w 213"/>
              <a:gd name="T97" fmla="*/ 653 h 853"/>
              <a:gd name="T98" fmla="*/ 42 w 213"/>
              <a:gd name="T99" fmla="*/ 633 h 853"/>
              <a:gd name="T100" fmla="*/ 42 w 213"/>
              <a:gd name="T101" fmla="*/ 553 h 853"/>
              <a:gd name="T102" fmla="*/ 28 w 213"/>
              <a:gd name="T103" fmla="*/ 514 h 853"/>
              <a:gd name="T104" fmla="*/ 28 w 213"/>
              <a:gd name="T105" fmla="*/ 455 h 853"/>
              <a:gd name="T106" fmla="*/ 42 w 213"/>
              <a:gd name="T107" fmla="*/ 414 h 853"/>
              <a:gd name="T108" fmla="*/ 42 w 213"/>
              <a:gd name="T109" fmla="*/ 393 h 853"/>
              <a:gd name="T110" fmla="*/ 42 w 213"/>
              <a:gd name="T111" fmla="*/ 314 h 853"/>
              <a:gd name="T112" fmla="*/ 27 w 213"/>
              <a:gd name="T113" fmla="*/ 276 h 853"/>
              <a:gd name="T114" fmla="*/ 27 w 213"/>
              <a:gd name="T115" fmla="*/ 218 h 853"/>
              <a:gd name="T116" fmla="*/ 41 w 213"/>
              <a:gd name="T117" fmla="*/ 174 h 853"/>
              <a:gd name="T118" fmla="*/ 41 w 213"/>
              <a:gd name="T119" fmla="*/ 154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853">
                <a:moveTo>
                  <a:pt x="0" y="820"/>
                </a:moveTo>
                <a:cubicBezTo>
                  <a:pt x="213" y="853"/>
                  <a:pt x="213" y="853"/>
                  <a:pt x="213" y="853"/>
                </a:cubicBezTo>
                <a:cubicBezTo>
                  <a:pt x="213" y="0"/>
                  <a:pt x="213" y="0"/>
                  <a:pt x="213" y="0"/>
                </a:cubicBezTo>
                <a:cubicBezTo>
                  <a:pt x="0" y="73"/>
                  <a:pt x="0" y="73"/>
                  <a:pt x="0" y="73"/>
                </a:cubicBezTo>
                <a:lnTo>
                  <a:pt x="0" y="820"/>
                </a:lnTo>
                <a:close/>
                <a:moveTo>
                  <a:pt x="176" y="810"/>
                </a:moveTo>
                <a:cubicBezTo>
                  <a:pt x="141" y="805"/>
                  <a:pt x="141" y="805"/>
                  <a:pt x="141" y="805"/>
                </a:cubicBezTo>
                <a:cubicBezTo>
                  <a:pt x="141" y="781"/>
                  <a:pt x="141" y="781"/>
                  <a:pt x="141" y="781"/>
                </a:cubicBezTo>
                <a:cubicBezTo>
                  <a:pt x="176" y="785"/>
                  <a:pt x="176" y="785"/>
                  <a:pt x="176" y="785"/>
                </a:cubicBezTo>
                <a:lnTo>
                  <a:pt x="176" y="810"/>
                </a:lnTo>
                <a:close/>
                <a:moveTo>
                  <a:pt x="176" y="767"/>
                </a:moveTo>
                <a:cubicBezTo>
                  <a:pt x="164" y="766"/>
                  <a:pt x="152" y="764"/>
                  <a:pt x="141" y="763"/>
                </a:cubicBezTo>
                <a:cubicBezTo>
                  <a:pt x="141" y="755"/>
                  <a:pt x="141" y="747"/>
                  <a:pt x="141" y="739"/>
                </a:cubicBezTo>
                <a:cubicBezTo>
                  <a:pt x="152" y="740"/>
                  <a:pt x="164" y="741"/>
                  <a:pt x="176" y="741"/>
                </a:cubicBezTo>
                <a:cubicBezTo>
                  <a:pt x="176" y="750"/>
                  <a:pt x="176" y="759"/>
                  <a:pt x="176" y="767"/>
                </a:cubicBezTo>
                <a:close/>
                <a:moveTo>
                  <a:pt x="176" y="724"/>
                </a:moveTo>
                <a:cubicBezTo>
                  <a:pt x="164" y="723"/>
                  <a:pt x="152" y="722"/>
                  <a:pt x="141" y="721"/>
                </a:cubicBezTo>
                <a:cubicBezTo>
                  <a:pt x="141" y="713"/>
                  <a:pt x="141" y="705"/>
                  <a:pt x="141" y="697"/>
                </a:cubicBezTo>
                <a:cubicBezTo>
                  <a:pt x="152" y="697"/>
                  <a:pt x="164" y="698"/>
                  <a:pt x="176" y="698"/>
                </a:cubicBezTo>
                <a:cubicBezTo>
                  <a:pt x="176" y="707"/>
                  <a:pt x="176" y="715"/>
                  <a:pt x="176" y="724"/>
                </a:cubicBezTo>
                <a:close/>
                <a:moveTo>
                  <a:pt x="176" y="681"/>
                </a:moveTo>
                <a:cubicBezTo>
                  <a:pt x="164" y="680"/>
                  <a:pt x="152" y="679"/>
                  <a:pt x="141" y="679"/>
                </a:cubicBezTo>
                <a:cubicBezTo>
                  <a:pt x="141" y="671"/>
                  <a:pt x="141" y="663"/>
                  <a:pt x="141" y="655"/>
                </a:cubicBezTo>
                <a:cubicBezTo>
                  <a:pt x="152" y="655"/>
                  <a:pt x="164" y="655"/>
                  <a:pt x="176" y="655"/>
                </a:cubicBezTo>
                <a:cubicBezTo>
                  <a:pt x="176" y="664"/>
                  <a:pt x="176" y="672"/>
                  <a:pt x="176" y="681"/>
                </a:cubicBezTo>
                <a:close/>
                <a:moveTo>
                  <a:pt x="176" y="638"/>
                </a:moveTo>
                <a:cubicBezTo>
                  <a:pt x="164" y="637"/>
                  <a:pt x="152" y="637"/>
                  <a:pt x="141" y="636"/>
                </a:cubicBezTo>
                <a:cubicBezTo>
                  <a:pt x="141" y="628"/>
                  <a:pt x="141" y="620"/>
                  <a:pt x="141" y="613"/>
                </a:cubicBezTo>
                <a:cubicBezTo>
                  <a:pt x="152" y="612"/>
                  <a:pt x="164" y="612"/>
                  <a:pt x="176" y="612"/>
                </a:cubicBezTo>
                <a:cubicBezTo>
                  <a:pt x="176" y="621"/>
                  <a:pt x="176" y="629"/>
                  <a:pt x="176" y="638"/>
                </a:cubicBezTo>
                <a:close/>
                <a:moveTo>
                  <a:pt x="176" y="595"/>
                </a:moveTo>
                <a:cubicBezTo>
                  <a:pt x="164" y="595"/>
                  <a:pt x="152" y="594"/>
                  <a:pt x="141" y="594"/>
                </a:cubicBezTo>
                <a:cubicBezTo>
                  <a:pt x="141" y="586"/>
                  <a:pt x="141" y="578"/>
                  <a:pt x="141" y="570"/>
                </a:cubicBezTo>
                <a:cubicBezTo>
                  <a:pt x="152" y="570"/>
                  <a:pt x="164" y="570"/>
                  <a:pt x="176" y="569"/>
                </a:cubicBezTo>
                <a:cubicBezTo>
                  <a:pt x="176" y="578"/>
                  <a:pt x="176" y="586"/>
                  <a:pt x="176" y="595"/>
                </a:cubicBezTo>
                <a:close/>
                <a:moveTo>
                  <a:pt x="176" y="552"/>
                </a:moveTo>
                <a:cubicBezTo>
                  <a:pt x="164" y="552"/>
                  <a:pt x="152" y="552"/>
                  <a:pt x="141" y="552"/>
                </a:cubicBezTo>
                <a:cubicBezTo>
                  <a:pt x="141" y="544"/>
                  <a:pt x="141" y="536"/>
                  <a:pt x="141" y="528"/>
                </a:cubicBezTo>
                <a:cubicBezTo>
                  <a:pt x="152" y="527"/>
                  <a:pt x="164" y="527"/>
                  <a:pt x="176" y="526"/>
                </a:cubicBezTo>
                <a:cubicBezTo>
                  <a:pt x="176" y="535"/>
                  <a:pt x="176" y="543"/>
                  <a:pt x="176" y="552"/>
                </a:cubicBezTo>
                <a:close/>
                <a:moveTo>
                  <a:pt x="176" y="509"/>
                </a:moveTo>
                <a:cubicBezTo>
                  <a:pt x="164" y="509"/>
                  <a:pt x="152" y="509"/>
                  <a:pt x="141" y="510"/>
                </a:cubicBezTo>
                <a:cubicBezTo>
                  <a:pt x="141" y="502"/>
                  <a:pt x="141" y="494"/>
                  <a:pt x="141" y="486"/>
                </a:cubicBezTo>
                <a:cubicBezTo>
                  <a:pt x="152" y="485"/>
                  <a:pt x="164" y="484"/>
                  <a:pt x="176" y="483"/>
                </a:cubicBezTo>
                <a:cubicBezTo>
                  <a:pt x="176" y="492"/>
                  <a:pt x="176" y="500"/>
                  <a:pt x="176" y="509"/>
                </a:cubicBezTo>
                <a:close/>
                <a:moveTo>
                  <a:pt x="176" y="466"/>
                </a:moveTo>
                <a:cubicBezTo>
                  <a:pt x="164" y="466"/>
                  <a:pt x="152" y="467"/>
                  <a:pt x="141" y="467"/>
                </a:cubicBezTo>
                <a:cubicBezTo>
                  <a:pt x="141" y="460"/>
                  <a:pt x="141" y="452"/>
                  <a:pt x="141" y="444"/>
                </a:cubicBezTo>
                <a:cubicBezTo>
                  <a:pt x="152" y="442"/>
                  <a:pt x="164" y="441"/>
                  <a:pt x="176" y="440"/>
                </a:cubicBezTo>
                <a:cubicBezTo>
                  <a:pt x="176" y="448"/>
                  <a:pt x="176" y="457"/>
                  <a:pt x="176" y="466"/>
                </a:cubicBezTo>
                <a:close/>
                <a:moveTo>
                  <a:pt x="176" y="422"/>
                </a:moveTo>
                <a:cubicBezTo>
                  <a:pt x="164" y="423"/>
                  <a:pt x="152" y="424"/>
                  <a:pt x="141" y="425"/>
                </a:cubicBezTo>
                <a:cubicBezTo>
                  <a:pt x="141" y="417"/>
                  <a:pt x="141" y="409"/>
                  <a:pt x="141" y="401"/>
                </a:cubicBezTo>
                <a:cubicBezTo>
                  <a:pt x="152" y="400"/>
                  <a:pt x="164" y="398"/>
                  <a:pt x="176" y="397"/>
                </a:cubicBezTo>
                <a:cubicBezTo>
                  <a:pt x="176" y="405"/>
                  <a:pt x="176" y="414"/>
                  <a:pt x="176" y="422"/>
                </a:cubicBezTo>
                <a:close/>
                <a:moveTo>
                  <a:pt x="176" y="379"/>
                </a:moveTo>
                <a:cubicBezTo>
                  <a:pt x="164" y="381"/>
                  <a:pt x="152" y="382"/>
                  <a:pt x="141" y="383"/>
                </a:cubicBezTo>
                <a:cubicBezTo>
                  <a:pt x="141" y="375"/>
                  <a:pt x="141" y="367"/>
                  <a:pt x="141" y="359"/>
                </a:cubicBezTo>
                <a:cubicBezTo>
                  <a:pt x="152" y="357"/>
                  <a:pt x="164" y="356"/>
                  <a:pt x="176" y="354"/>
                </a:cubicBezTo>
                <a:cubicBezTo>
                  <a:pt x="176" y="362"/>
                  <a:pt x="176" y="371"/>
                  <a:pt x="176" y="379"/>
                </a:cubicBezTo>
                <a:close/>
                <a:moveTo>
                  <a:pt x="141" y="299"/>
                </a:moveTo>
                <a:cubicBezTo>
                  <a:pt x="141" y="291"/>
                  <a:pt x="141" y="283"/>
                  <a:pt x="141" y="275"/>
                </a:cubicBezTo>
                <a:cubicBezTo>
                  <a:pt x="152" y="272"/>
                  <a:pt x="164" y="270"/>
                  <a:pt x="176" y="268"/>
                </a:cubicBezTo>
                <a:cubicBezTo>
                  <a:pt x="176" y="276"/>
                  <a:pt x="176" y="285"/>
                  <a:pt x="176" y="293"/>
                </a:cubicBezTo>
                <a:cubicBezTo>
                  <a:pt x="164" y="295"/>
                  <a:pt x="152" y="297"/>
                  <a:pt x="141" y="299"/>
                </a:cubicBezTo>
                <a:close/>
                <a:moveTo>
                  <a:pt x="176" y="336"/>
                </a:moveTo>
                <a:cubicBezTo>
                  <a:pt x="164" y="338"/>
                  <a:pt x="152" y="339"/>
                  <a:pt x="141" y="341"/>
                </a:cubicBezTo>
                <a:cubicBezTo>
                  <a:pt x="141" y="333"/>
                  <a:pt x="141" y="325"/>
                  <a:pt x="141" y="317"/>
                </a:cubicBezTo>
                <a:cubicBezTo>
                  <a:pt x="152" y="315"/>
                  <a:pt x="164" y="313"/>
                  <a:pt x="176" y="311"/>
                </a:cubicBezTo>
                <a:cubicBezTo>
                  <a:pt x="176" y="319"/>
                  <a:pt x="176" y="328"/>
                  <a:pt x="176" y="336"/>
                </a:cubicBezTo>
                <a:close/>
                <a:moveTo>
                  <a:pt x="176" y="250"/>
                </a:moveTo>
                <a:cubicBezTo>
                  <a:pt x="164" y="252"/>
                  <a:pt x="152" y="254"/>
                  <a:pt x="141" y="256"/>
                </a:cubicBezTo>
                <a:cubicBezTo>
                  <a:pt x="141" y="248"/>
                  <a:pt x="141" y="240"/>
                  <a:pt x="141" y="232"/>
                </a:cubicBezTo>
                <a:cubicBezTo>
                  <a:pt x="152" y="230"/>
                  <a:pt x="164" y="227"/>
                  <a:pt x="176" y="224"/>
                </a:cubicBezTo>
                <a:cubicBezTo>
                  <a:pt x="176" y="233"/>
                  <a:pt x="176" y="242"/>
                  <a:pt x="176" y="250"/>
                </a:cubicBezTo>
                <a:close/>
                <a:moveTo>
                  <a:pt x="176" y="207"/>
                </a:moveTo>
                <a:cubicBezTo>
                  <a:pt x="164" y="209"/>
                  <a:pt x="152" y="212"/>
                  <a:pt x="141" y="214"/>
                </a:cubicBezTo>
                <a:cubicBezTo>
                  <a:pt x="141" y="206"/>
                  <a:pt x="141" y="198"/>
                  <a:pt x="141" y="190"/>
                </a:cubicBezTo>
                <a:cubicBezTo>
                  <a:pt x="152" y="187"/>
                  <a:pt x="164" y="184"/>
                  <a:pt x="176" y="181"/>
                </a:cubicBezTo>
                <a:cubicBezTo>
                  <a:pt x="176" y="190"/>
                  <a:pt x="176" y="198"/>
                  <a:pt x="176" y="207"/>
                </a:cubicBezTo>
                <a:close/>
                <a:moveTo>
                  <a:pt x="176" y="164"/>
                </a:moveTo>
                <a:cubicBezTo>
                  <a:pt x="164" y="167"/>
                  <a:pt x="152" y="169"/>
                  <a:pt x="141" y="172"/>
                </a:cubicBezTo>
                <a:cubicBezTo>
                  <a:pt x="141" y="164"/>
                  <a:pt x="141" y="156"/>
                  <a:pt x="141" y="148"/>
                </a:cubicBezTo>
                <a:cubicBezTo>
                  <a:pt x="152" y="145"/>
                  <a:pt x="164" y="142"/>
                  <a:pt x="176" y="138"/>
                </a:cubicBezTo>
                <a:cubicBezTo>
                  <a:pt x="176" y="147"/>
                  <a:pt x="176" y="155"/>
                  <a:pt x="176" y="164"/>
                </a:cubicBezTo>
                <a:close/>
                <a:moveTo>
                  <a:pt x="176" y="121"/>
                </a:moveTo>
                <a:cubicBezTo>
                  <a:pt x="164" y="124"/>
                  <a:pt x="152" y="127"/>
                  <a:pt x="141" y="130"/>
                </a:cubicBezTo>
                <a:cubicBezTo>
                  <a:pt x="141" y="122"/>
                  <a:pt x="141" y="114"/>
                  <a:pt x="141" y="106"/>
                </a:cubicBezTo>
                <a:cubicBezTo>
                  <a:pt x="152" y="102"/>
                  <a:pt x="164" y="99"/>
                  <a:pt x="176" y="95"/>
                </a:cubicBezTo>
                <a:cubicBezTo>
                  <a:pt x="176" y="104"/>
                  <a:pt x="176" y="112"/>
                  <a:pt x="176" y="121"/>
                </a:cubicBezTo>
                <a:close/>
                <a:moveTo>
                  <a:pt x="141" y="64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41" y="87"/>
                  <a:pt x="141" y="87"/>
                  <a:pt x="141" y="87"/>
                </a:cubicBezTo>
                <a:lnTo>
                  <a:pt x="141" y="64"/>
                </a:lnTo>
                <a:close/>
                <a:moveTo>
                  <a:pt x="94" y="78"/>
                </a:moveTo>
                <a:cubicBezTo>
                  <a:pt x="117" y="71"/>
                  <a:pt x="117" y="71"/>
                  <a:pt x="117" y="71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94" y="100"/>
                  <a:pt x="94" y="100"/>
                  <a:pt x="94" y="100"/>
                </a:cubicBezTo>
                <a:lnTo>
                  <a:pt x="94" y="78"/>
                </a:lnTo>
                <a:close/>
                <a:moveTo>
                  <a:pt x="94" y="119"/>
                </a:moveTo>
                <a:cubicBezTo>
                  <a:pt x="102" y="117"/>
                  <a:pt x="109" y="114"/>
                  <a:pt x="117" y="112"/>
                </a:cubicBezTo>
                <a:cubicBezTo>
                  <a:pt x="117" y="120"/>
                  <a:pt x="117" y="127"/>
                  <a:pt x="117" y="135"/>
                </a:cubicBezTo>
                <a:cubicBezTo>
                  <a:pt x="109" y="137"/>
                  <a:pt x="102" y="139"/>
                  <a:pt x="94" y="141"/>
                </a:cubicBezTo>
                <a:cubicBezTo>
                  <a:pt x="94" y="133"/>
                  <a:pt x="94" y="126"/>
                  <a:pt x="94" y="119"/>
                </a:cubicBezTo>
                <a:close/>
                <a:moveTo>
                  <a:pt x="94" y="160"/>
                </a:moveTo>
                <a:cubicBezTo>
                  <a:pt x="102" y="158"/>
                  <a:pt x="109" y="156"/>
                  <a:pt x="117" y="154"/>
                </a:cubicBezTo>
                <a:cubicBezTo>
                  <a:pt x="117" y="161"/>
                  <a:pt x="117" y="169"/>
                  <a:pt x="117" y="177"/>
                </a:cubicBezTo>
                <a:cubicBezTo>
                  <a:pt x="109" y="178"/>
                  <a:pt x="102" y="180"/>
                  <a:pt x="94" y="182"/>
                </a:cubicBezTo>
                <a:cubicBezTo>
                  <a:pt x="94" y="175"/>
                  <a:pt x="94" y="167"/>
                  <a:pt x="94" y="160"/>
                </a:cubicBezTo>
                <a:close/>
                <a:moveTo>
                  <a:pt x="94" y="201"/>
                </a:moveTo>
                <a:cubicBezTo>
                  <a:pt x="102" y="199"/>
                  <a:pt x="109" y="197"/>
                  <a:pt x="117" y="195"/>
                </a:cubicBezTo>
                <a:cubicBezTo>
                  <a:pt x="117" y="203"/>
                  <a:pt x="117" y="211"/>
                  <a:pt x="117" y="218"/>
                </a:cubicBezTo>
                <a:cubicBezTo>
                  <a:pt x="109" y="220"/>
                  <a:pt x="102" y="221"/>
                  <a:pt x="94" y="223"/>
                </a:cubicBezTo>
                <a:cubicBezTo>
                  <a:pt x="94" y="216"/>
                  <a:pt x="94" y="208"/>
                  <a:pt x="94" y="201"/>
                </a:cubicBezTo>
                <a:close/>
                <a:moveTo>
                  <a:pt x="94" y="242"/>
                </a:moveTo>
                <a:cubicBezTo>
                  <a:pt x="102" y="241"/>
                  <a:pt x="109" y="239"/>
                  <a:pt x="117" y="237"/>
                </a:cubicBezTo>
                <a:cubicBezTo>
                  <a:pt x="117" y="245"/>
                  <a:pt x="117" y="252"/>
                  <a:pt x="117" y="260"/>
                </a:cubicBezTo>
                <a:cubicBezTo>
                  <a:pt x="109" y="261"/>
                  <a:pt x="102" y="263"/>
                  <a:pt x="94" y="264"/>
                </a:cubicBezTo>
                <a:cubicBezTo>
                  <a:pt x="94" y="257"/>
                  <a:pt x="94" y="249"/>
                  <a:pt x="94" y="242"/>
                </a:cubicBezTo>
                <a:close/>
                <a:moveTo>
                  <a:pt x="94" y="283"/>
                </a:moveTo>
                <a:cubicBezTo>
                  <a:pt x="101" y="282"/>
                  <a:pt x="109" y="280"/>
                  <a:pt x="117" y="279"/>
                </a:cubicBezTo>
                <a:cubicBezTo>
                  <a:pt x="117" y="286"/>
                  <a:pt x="117" y="294"/>
                  <a:pt x="117" y="302"/>
                </a:cubicBezTo>
                <a:cubicBezTo>
                  <a:pt x="109" y="303"/>
                  <a:pt x="101" y="304"/>
                  <a:pt x="94" y="305"/>
                </a:cubicBezTo>
                <a:cubicBezTo>
                  <a:pt x="94" y="298"/>
                  <a:pt x="94" y="291"/>
                  <a:pt x="94" y="283"/>
                </a:cubicBezTo>
                <a:close/>
                <a:moveTo>
                  <a:pt x="94" y="324"/>
                </a:moveTo>
                <a:cubicBezTo>
                  <a:pt x="101" y="323"/>
                  <a:pt x="109" y="322"/>
                  <a:pt x="117" y="320"/>
                </a:cubicBezTo>
                <a:cubicBezTo>
                  <a:pt x="117" y="328"/>
                  <a:pt x="117" y="336"/>
                  <a:pt x="117" y="343"/>
                </a:cubicBezTo>
                <a:cubicBezTo>
                  <a:pt x="109" y="344"/>
                  <a:pt x="101" y="345"/>
                  <a:pt x="94" y="346"/>
                </a:cubicBezTo>
                <a:cubicBezTo>
                  <a:pt x="94" y="339"/>
                  <a:pt x="94" y="332"/>
                  <a:pt x="94" y="324"/>
                </a:cubicBezTo>
                <a:close/>
                <a:moveTo>
                  <a:pt x="94" y="365"/>
                </a:moveTo>
                <a:cubicBezTo>
                  <a:pt x="101" y="364"/>
                  <a:pt x="109" y="363"/>
                  <a:pt x="116" y="362"/>
                </a:cubicBezTo>
                <a:cubicBezTo>
                  <a:pt x="116" y="370"/>
                  <a:pt x="116" y="377"/>
                  <a:pt x="116" y="385"/>
                </a:cubicBezTo>
                <a:cubicBezTo>
                  <a:pt x="109" y="386"/>
                  <a:pt x="101" y="387"/>
                  <a:pt x="94" y="387"/>
                </a:cubicBezTo>
                <a:cubicBezTo>
                  <a:pt x="94" y="380"/>
                  <a:pt x="94" y="373"/>
                  <a:pt x="94" y="365"/>
                </a:cubicBezTo>
                <a:close/>
                <a:moveTo>
                  <a:pt x="94" y="407"/>
                </a:moveTo>
                <a:cubicBezTo>
                  <a:pt x="101" y="406"/>
                  <a:pt x="109" y="405"/>
                  <a:pt x="116" y="404"/>
                </a:cubicBezTo>
                <a:cubicBezTo>
                  <a:pt x="116" y="411"/>
                  <a:pt x="116" y="419"/>
                  <a:pt x="116" y="427"/>
                </a:cubicBezTo>
                <a:cubicBezTo>
                  <a:pt x="109" y="427"/>
                  <a:pt x="101" y="428"/>
                  <a:pt x="94" y="428"/>
                </a:cubicBezTo>
                <a:cubicBezTo>
                  <a:pt x="94" y="421"/>
                  <a:pt x="94" y="414"/>
                  <a:pt x="94" y="407"/>
                </a:cubicBezTo>
                <a:close/>
                <a:moveTo>
                  <a:pt x="94" y="448"/>
                </a:moveTo>
                <a:cubicBezTo>
                  <a:pt x="101" y="447"/>
                  <a:pt x="109" y="446"/>
                  <a:pt x="116" y="445"/>
                </a:cubicBezTo>
                <a:cubicBezTo>
                  <a:pt x="116" y="453"/>
                  <a:pt x="116" y="461"/>
                  <a:pt x="116" y="468"/>
                </a:cubicBezTo>
                <a:cubicBezTo>
                  <a:pt x="109" y="469"/>
                  <a:pt x="101" y="469"/>
                  <a:pt x="94" y="469"/>
                </a:cubicBezTo>
                <a:cubicBezTo>
                  <a:pt x="94" y="462"/>
                  <a:pt x="94" y="455"/>
                  <a:pt x="94" y="448"/>
                </a:cubicBezTo>
                <a:close/>
                <a:moveTo>
                  <a:pt x="94" y="489"/>
                </a:moveTo>
                <a:cubicBezTo>
                  <a:pt x="101" y="488"/>
                  <a:pt x="109" y="488"/>
                  <a:pt x="116" y="487"/>
                </a:cubicBezTo>
                <a:cubicBezTo>
                  <a:pt x="116" y="495"/>
                  <a:pt x="116" y="502"/>
                  <a:pt x="116" y="510"/>
                </a:cubicBezTo>
                <a:cubicBezTo>
                  <a:pt x="109" y="510"/>
                  <a:pt x="101" y="510"/>
                  <a:pt x="94" y="511"/>
                </a:cubicBezTo>
                <a:cubicBezTo>
                  <a:pt x="94" y="503"/>
                  <a:pt x="94" y="496"/>
                  <a:pt x="94" y="489"/>
                </a:cubicBezTo>
                <a:close/>
                <a:moveTo>
                  <a:pt x="93" y="530"/>
                </a:moveTo>
                <a:cubicBezTo>
                  <a:pt x="101" y="529"/>
                  <a:pt x="109" y="529"/>
                  <a:pt x="116" y="529"/>
                </a:cubicBezTo>
                <a:cubicBezTo>
                  <a:pt x="116" y="536"/>
                  <a:pt x="116" y="544"/>
                  <a:pt x="116" y="552"/>
                </a:cubicBezTo>
                <a:cubicBezTo>
                  <a:pt x="109" y="552"/>
                  <a:pt x="101" y="552"/>
                  <a:pt x="93" y="552"/>
                </a:cubicBezTo>
                <a:cubicBezTo>
                  <a:pt x="93" y="544"/>
                  <a:pt x="93" y="537"/>
                  <a:pt x="93" y="530"/>
                </a:cubicBezTo>
                <a:close/>
                <a:moveTo>
                  <a:pt x="93" y="571"/>
                </a:moveTo>
                <a:cubicBezTo>
                  <a:pt x="101" y="571"/>
                  <a:pt x="109" y="570"/>
                  <a:pt x="116" y="570"/>
                </a:cubicBezTo>
                <a:cubicBezTo>
                  <a:pt x="116" y="578"/>
                  <a:pt x="116" y="586"/>
                  <a:pt x="116" y="593"/>
                </a:cubicBezTo>
                <a:cubicBezTo>
                  <a:pt x="109" y="593"/>
                  <a:pt x="101" y="593"/>
                  <a:pt x="93" y="593"/>
                </a:cubicBezTo>
                <a:cubicBezTo>
                  <a:pt x="93" y="585"/>
                  <a:pt x="93" y="578"/>
                  <a:pt x="93" y="571"/>
                </a:cubicBezTo>
                <a:close/>
                <a:moveTo>
                  <a:pt x="93" y="612"/>
                </a:moveTo>
                <a:cubicBezTo>
                  <a:pt x="101" y="612"/>
                  <a:pt x="108" y="612"/>
                  <a:pt x="116" y="612"/>
                </a:cubicBezTo>
                <a:cubicBezTo>
                  <a:pt x="116" y="620"/>
                  <a:pt x="116" y="627"/>
                  <a:pt x="116" y="635"/>
                </a:cubicBezTo>
                <a:cubicBezTo>
                  <a:pt x="108" y="635"/>
                  <a:pt x="101" y="634"/>
                  <a:pt x="93" y="634"/>
                </a:cubicBezTo>
                <a:cubicBezTo>
                  <a:pt x="93" y="627"/>
                  <a:pt x="93" y="619"/>
                  <a:pt x="93" y="612"/>
                </a:cubicBezTo>
                <a:close/>
                <a:moveTo>
                  <a:pt x="93" y="653"/>
                </a:moveTo>
                <a:cubicBezTo>
                  <a:pt x="101" y="653"/>
                  <a:pt x="108" y="653"/>
                  <a:pt x="116" y="654"/>
                </a:cubicBezTo>
                <a:cubicBezTo>
                  <a:pt x="116" y="661"/>
                  <a:pt x="116" y="669"/>
                  <a:pt x="116" y="676"/>
                </a:cubicBezTo>
                <a:cubicBezTo>
                  <a:pt x="108" y="676"/>
                  <a:pt x="101" y="675"/>
                  <a:pt x="93" y="675"/>
                </a:cubicBezTo>
                <a:cubicBezTo>
                  <a:pt x="93" y="668"/>
                  <a:pt x="93" y="660"/>
                  <a:pt x="93" y="653"/>
                </a:cubicBezTo>
                <a:close/>
                <a:moveTo>
                  <a:pt x="93" y="694"/>
                </a:moveTo>
                <a:cubicBezTo>
                  <a:pt x="101" y="695"/>
                  <a:pt x="108" y="695"/>
                  <a:pt x="116" y="695"/>
                </a:cubicBezTo>
                <a:cubicBezTo>
                  <a:pt x="116" y="703"/>
                  <a:pt x="116" y="710"/>
                  <a:pt x="116" y="718"/>
                </a:cubicBezTo>
                <a:cubicBezTo>
                  <a:pt x="108" y="717"/>
                  <a:pt x="101" y="717"/>
                  <a:pt x="93" y="716"/>
                </a:cubicBezTo>
                <a:cubicBezTo>
                  <a:pt x="93" y="709"/>
                  <a:pt x="93" y="702"/>
                  <a:pt x="93" y="694"/>
                </a:cubicBezTo>
                <a:close/>
                <a:moveTo>
                  <a:pt x="93" y="735"/>
                </a:moveTo>
                <a:cubicBezTo>
                  <a:pt x="101" y="736"/>
                  <a:pt x="108" y="736"/>
                  <a:pt x="116" y="737"/>
                </a:cubicBezTo>
                <a:cubicBezTo>
                  <a:pt x="116" y="744"/>
                  <a:pt x="116" y="752"/>
                  <a:pt x="116" y="760"/>
                </a:cubicBezTo>
                <a:cubicBezTo>
                  <a:pt x="108" y="759"/>
                  <a:pt x="101" y="758"/>
                  <a:pt x="93" y="757"/>
                </a:cubicBezTo>
                <a:cubicBezTo>
                  <a:pt x="93" y="750"/>
                  <a:pt x="93" y="743"/>
                  <a:pt x="93" y="735"/>
                </a:cubicBezTo>
                <a:close/>
                <a:moveTo>
                  <a:pt x="93" y="776"/>
                </a:moveTo>
                <a:cubicBezTo>
                  <a:pt x="116" y="778"/>
                  <a:pt x="116" y="778"/>
                  <a:pt x="116" y="778"/>
                </a:cubicBezTo>
                <a:cubicBezTo>
                  <a:pt x="116" y="801"/>
                  <a:pt x="116" y="801"/>
                  <a:pt x="116" y="801"/>
                </a:cubicBezTo>
                <a:cubicBezTo>
                  <a:pt x="93" y="798"/>
                  <a:pt x="93" y="798"/>
                  <a:pt x="93" y="798"/>
                </a:cubicBezTo>
                <a:lnTo>
                  <a:pt x="93" y="776"/>
                </a:lnTo>
                <a:close/>
                <a:moveTo>
                  <a:pt x="74" y="796"/>
                </a:moveTo>
                <a:cubicBezTo>
                  <a:pt x="58" y="794"/>
                  <a:pt x="58" y="794"/>
                  <a:pt x="58" y="794"/>
                </a:cubicBezTo>
                <a:cubicBezTo>
                  <a:pt x="58" y="774"/>
                  <a:pt x="58" y="774"/>
                  <a:pt x="58" y="774"/>
                </a:cubicBezTo>
                <a:cubicBezTo>
                  <a:pt x="74" y="775"/>
                  <a:pt x="74" y="775"/>
                  <a:pt x="74" y="775"/>
                </a:cubicBezTo>
                <a:lnTo>
                  <a:pt x="74" y="796"/>
                </a:lnTo>
                <a:close/>
                <a:moveTo>
                  <a:pt x="74" y="756"/>
                </a:moveTo>
                <a:cubicBezTo>
                  <a:pt x="69" y="755"/>
                  <a:pt x="63" y="754"/>
                  <a:pt x="58" y="754"/>
                </a:cubicBezTo>
                <a:cubicBezTo>
                  <a:pt x="58" y="747"/>
                  <a:pt x="58" y="740"/>
                  <a:pt x="58" y="733"/>
                </a:cubicBezTo>
                <a:cubicBezTo>
                  <a:pt x="63" y="734"/>
                  <a:pt x="69" y="734"/>
                  <a:pt x="74" y="735"/>
                </a:cubicBezTo>
                <a:cubicBezTo>
                  <a:pt x="74" y="742"/>
                  <a:pt x="74" y="749"/>
                  <a:pt x="74" y="756"/>
                </a:cubicBezTo>
                <a:close/>
                <a:moveTo>
                  <a:pt x="58" y="713"/>
                </a:moveTo>
                <a:cubicBezTo>
                  <a:pt x="58" y="707"/>
                  <a:pt x="58" y="700"/>
                  <a:pt x="58" y="693"/>
                </a:cubicBezTo>
                <a:cubicBezTo>
                  <a:pt x="63" y="693"/>
                  <a:pt x="69" y="694"/>
                  <a:pt x="74" y="694"/>
                </a:cubicBezTo>
                <a:cubicBezTo>
                  <a:pt x="74" y="701"/>
                  <a:pt x="74" y="708"/>
                  <a:pt x="74" y="715"/>
                </a:cubicBezTo>
                <a:cubicBezTo>
                  <a:pt x="69" y="714"/>
                  <a:pt x="63" y="714"/>
                  <a:pt x="58" y="713"/>
                </a:cubicBezTo>
                <a:close/>
                <a:moveTo>
                  <a:pt x="74" y="674"/>
                </a:moveTo>
                <a:cubicBezTo>
                  <a:pt x="69" y="674"/>
                  <a:pt x="63" y="674"/>
                  <a:pt x="58" y="673"/>
                </a:cubicBezTo>
                <a:cubicBezTo>
                  <a:pt x="58" y="666"/>
                  <a:pt x="58" y="660"/>
                  <a:pt x="58" y="653"/>
                </a:cubicBezTo>
                <a:cubicBezTo>
                  <a:pt x="63" y="653"/>
                  <a:pt x="69" y="653"/>
                  <a:pt x="74" y="653"/>
                </a:cubicBezTo>
                <a:cubicBezTo>
                  <a:pt x="74" y="660"/>
                  <a:pt x="74" y="667"/>
                  <a:pt x="74" y="674"/>
                </a:cubicBezTo>
                <a:close/>
                <a:moveTo>
                  <a:pt x="58" y="633"/>
                </a:moveTo>
                <a:cubicBezTo>
                  <a:pt x="58" y="626"/>
                  <a:pt x="58" y="619"/>
                  <a:pt x="58" y="613"/>
                </a:cubicBezTo>
                <a:cubicBezTo>
                  <a:pt x="63" y="613"/>
                  <a:pt x="69" y="613"/>
                  <a:pt x="74" y="613"/>
                </a:cubicBezTo>
                <a:cubicBezTo>
                  <a:pt x="74" y="620"/>
                  <a:pt x="74" y="627"/>
                  <a:pt x="74" y="634"/>
                </a:cubicBezTo>
                <a:cubicBezTo>
                  <a:pt x="69" y="633"/>
                  <a:pt x="63" y="633"/>
                  <a:pt x="58" y="633"/>
                </a:cubicBezTo>
                <a:close/>
                <a:moveTo>
                  <a:pt x="74" y="593"/>
                </a:moveTo>
                <a:cubicBezTo>
                  <a:pt x="69" y="593"/>
                  <a:pt x="63" y="593"/>
                  <a:pt x="58" y="593"/>
                </a:cubicBezTo>
                <a:cubicBezTo>
                  <a:pt x="58" y="586"/>
                  <a:pt x="58" y="579"/>
                  <a:pt x="58" y="572"/>
                </a:cubicBezTo>
                <a:cubicBezTo>
                  <a:pt x="63" y="572"/>
                  <a:pt x="69" y="572"/>
                  <a:pt x="74" y="572"/>
                </a:cubicBezTo>
                <a:cubicBezTo>
                  <a:pt x="74" y="579"/>
                  <a:pt x="74" y="586"/>
                  <a:pt x="74" y="593"/>
                </a:cubicBezTo>
                <a:close/>
                <a:moveTo>
                  <a:pt x="58" y="552"/>
                </a:moveTo>
                <a:cubicBezTo>
                  <a:pt x="58" y="546"/>
                  <a:pt x="58" y="539"/>
                  <a:pt x="58" y="532"/>
                </a:cubicBezTo>
                <a:cubicBezTo>
                  <a:pt x="63" y="532"/>
                  <a:pt x="69" y="532"/>
                  <a:pt x="74" y="531"/>
                </a:cubicBezTo>
                <a:cubicBezTo>
                  <a:pt x="74" y="538"/>
                  <a:pt x="74" y="545"/>
                  <a:pt x="74" y="552"/>
                </a:cubicBezTo>
                <a:cubicBezTo>
                  <a:pt x="69" y="552"/>
                  <a:pt x="63" y="552"/>
                  <a:pt x="58" y="552"/>
                </a:cubicBezTo>
                <a:close/>
                <a:moveTo>
                  <a:pt x="74" y="512"/>
                </a:moveTo>
                <a:cubicBezTo>
                  <a:pt x="69" y="512"/>
                  <a:pt x="63" y="512"/>
                  <a:pt x="58" y="512"/>
                </a:cubicBezTo>
                <a:cubicBezTo>
                  <a:pt x="58" y="505"/>
                  <a:pt x="58" y="499"/>
                  <a:pt x="58" y="492"/>
                </a:cubicBezTo>
                <a:cubicBezTo>
                  <a:pt x="63" y="491"/>
                  <a:pt x="69" y="491"/>
                  <a:pt x="74" y="491"/>
                </a:cubicBezTo>
                <a:cubicBezTo>
                  <a:pt x="74" y="498"/>
                  <a:pt x="74" y="505"/>
                  <a:pt x="74" y="512"/>
                </a:cubicBezTo>
                <a:close/>
                <a:moveTo>
                  <a:pt x="74" y="471"/>
                </a:moveTo>
                <a:cubicBezTo>
                  <a:pt x="69" y="471"/>
                  <a:pt x="63" y="472"/>
                  <a:pt x="58" y="472"/>
                </a:cubicBezTo>
                <a:cubicBezTo>
                  <a:pt x="58" y="465"/>
                  <a:pt x="58" y="458"/>
                  <a:pt x="58" y="452"/>
                </a:cubicBezTo>
                <a:cubicBezTo>
                  <a:pt x="63" y="451"/>
                  <a:pt x="69" y="450"/>
                  <a:pt x="74" y="450"/>
                </a:cubicBezTo>
                <a:cubicBezTo>
                  <a:pt x="74" y="457"/>
                  <a:pt x="74" y="464"/>
                  <a:pt x="74" y="471"/>
                </a:cubicBezTo>
                <a:close/>
                <a:moveTo>
                  <a:pt x="74" y="430"/>
                </a:moveTo>
                <a:cubicBezTo>
                  <a:pt x="69" y="431"/>
                  <a:pt x="63" y="431"/>
                  <a:pt x="58" y="432"/>
                </a:cubicBezTo>
                <a:cubicBezTo>
                  <a:pt x="58" y="425"/>
                  <a:pt x="58" y="418"/>
                  <a:pt x="58" y="411"/>
                </a:cubicBezTo>
                <a:cubicBezTo>
                  <a:pt x="63" y="411"/>
                  <a:pt x="69" y="410"/>
                  <a:pt x="74" y="409"/>
                </a:cubicBezTo>
                <a:cubicBezTo>
                  <a:pt x="74" y="416"/>
                  <a:pt x="74" y="423"/>
                  <a:pt x="74" y="430"/>
                </a:cubicBezTo>
                <a:close/>
                <a:moveTo>
                  <a:pt x="74" y="390"/>
                </a:moveTo>
                <a:cubicBezTo>
                  <a:pt x="69" y="390"/>
                  <a:pt x="63" y="391"/>
                  <a:pt x="58" y="391"/>
                </a:cubicBezTo>
                <a:cubicBezTo>
                  <a:pt x="58" y="385"/>
                  <a:pt x="58" y="378"/>
                  <a:pt x="58" y="371"/>
                </a:cubicBezTo>
                <a:cubicBezTo>
                  <a:pt x="63" y="370"/>
                  <a:pt x="69" y="369"/>
                  <a:pt x="74" y="369"/>
                </a:cubicBezTo>
                <a:cubicBezTo>
                  <a:pt x="74" y="376"/>
                  <a:pt x="74" y="383"/>
                  <a:pt x="74" y="390"/>
                </a:cubicBezTo>
                <a:close/>
                <a:moveTo>
                  <a:pt x="74" y="349"/>
                </a:moveTo>
                <a:cubicBezTo>
                  <a:pt x="69" y="350"/>
                  <a:pt x="63" y="350"/>
                  <a:pt x="58" y="351"/>
                </a:cubicBezTo>
                <a:cubicBezTo>
                  <a:pt x="58" y="344"/>
                  <a:pt x="58" y="338"/>
                  <a:pt x="58" y="331"/>
                </a:cubicBezTo>
                <a:cubicBezTo>
                  <a:pt x="63" y="330"/>
                  <a:pt x="69" y="329"/>
                  <a:pt x="74" y="328"/>
                </a:cubicBezTo>
                <a:cubicBezTo>
                  <a:pt x="74" y="335"/>
                  <a:pt x="74" y="342"/>
                  <a:pt x="74" y="349"/>
                </a:cubicBezTo>
                <a:close/>
                <a:moveTo>
                  <a:pt x="74" y="308"/>
                </a:moveTo>
                <a:cubicBezTo>
                  <a:pt x="69" y="309"/>
                  <a:pt x="63" y="310"/>
                  <a:pt x="58" y="311"/>
                </a:cubicBezTo>
                <a:cubicBezTo>
                  <a:pt x="58" y="304"/>
                  <a:pt x="58" y="297"/>
                  <a:pt x="58" y="291"/>
                </a:cubicBezTo>
                <a:cubicBezTo>
                  <a:pt x="63" y="289"/>
                  <a:pt x="69" y="288"/>
                  <a:pt x="74" y="287"/>
                </a:cubicBezTo>
                <a:cubicBezTo>
                  <a:pt x="74" y="294"/>
                  <a:pt x="74" y="301"/>
                  <a:pt x="74" y="308"/>
                </a:cubicBezTo>
                <a:close/>
                <a:moveTo>
                  <a:pt x="74" y="268"/>
                </a:moveTo>
                <a:cubicBezTo>
                  <a:pt x="69" y="269"/>
                  <a:pt x="63" y="270"/>
                  <a:pt x="58" y="271"/>
                </a:cubicBezTo>
                <a:cubicBezTo>
                  <a:pt x="58" y="264"/>
                  <a:pt x="58" y="257"/>
                  <a:pt x="58" y="250"/>
                </a:cubicBezTo>
                <a:cubicBezTo>
                  <a:pt x="63" y="249"/>
                  <a:pt x="69" y="248"/>
                  <a:pt x="74" y="247"/>
                </a:cubicBezTo>
                <a:cubicBezTo>
                  <a:pt x="74" y="254"/>
                  <a:pt x="74" y="261"/>
                  <a:pt x="74" y="268"/>
                </a:cubicBezTo>
                <a:close/>
                <a:moveTo>
                  <a:pt x="74" y="227"/>
                </a:moveTo>
                <a:cubicBezTo>
                  <a:pt x="69" y="228"/>
                  <a:pt x="63" y="229"/>
                  <a:pt x="58" y="230"/>
                </a:cubicBezTo>
                <a:cubicBezTo>
                  <a:pt x="58" y="224"/>
                  <a:pt x="58" y="217"/>
                  <a:pt x="58" y="210"/>
                </a:cubicBezTo>
                <a:cubicBezTo>
                  <a:pt x="63" y="209"/>
                  <a:pt x="69" y="207"/>
                  <a:pt x="74" y="206"/>
                </a:cubicBezTo>
                <a:cubicBezTo>
                  <a:pt x="74" y="213"/>
                  <a:pt x="74" y="220"/>
                  <a:pt x="74" y="227"/>
                </a:cubicBezTo>
                <a:close/>
                <a:moveTo>
                  <a:pt x="58" y="190"/>
                </a:moveTo>
                <a:cubicBezTo>
                  <a:pt x="58" y="183"/>
                  <a:pt x="58" y="177"/>
                  <a:pt x="58" y="170"/>
                </a:cubicBezTo>
                <a:cubicBezTo>
                  <a:pt x="63" y="168"/>
                  <a:pt x="69" y="167"/>
                  <a:pt x="74" y="165"/>
                </a:cubicBezTo>
                <a:cubicBezTo>
                  <a:pt x="74" y="172"/>
                  <a:pt x="74" y="179"/>
                  <a:pt x="74" y="186"/>
                </a:cubicBezTo>
                <a:cubicBezTo>
                  <a:pt x="69" y="188"/>
                  <a:pt x="63" y="189"/>
                  <a:pt x="58" y="190"/>
                </a:cubicBezTo>
                <a:close/>
                <a:moveTo>
                  <a:pt x="74" y="146"/>
                </a:moveTo>
                <a:cubicBezTo>
                  <a:pt x="69" y="147"/>
                  <a:pt x="63" y="148"/>
                  <a:pt x="58" y="150"/>
                </a:cubicBezTo>
                <a:cubicBezTo>
                  <a:pt x="58" y="143"/>
                  <a:pt x="58" y="136"/>
                  <a:pt x="58" y="130"/>
                </a:cubicBezTo>
                <a:cubicBezTo>
                  <a:pt x="63" y="128"/>
                  <a:pt x="69" y="126"/>
                  <a:pt x="74" y="125"/>
                </a:cubicBezTo>
                <a:cubicBezTo>
                  <a:pt x="74" y="132"/>
                  <a:pt x="74" y="139"/>
                  <a:pt x="74" y="146"/>
                </a:cubicBezTo>
                <a:close/>
                <a:moveTo>
                  <a:pt x="58" y="89"/>
                </a:moveTo>
                <a:cubicBezTo>
                  <a:pt x="74" y="84"/>
                  <a:pt x="74" y="84"/>
                  <a:pt x="74" y="84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58" y="110"/>
                  <a:pt x="58" y="110"/>
                  <a:pt x="58" y="110"/>
                </a:cubicBezTo>
                <a:lnTo>
                  <a:pt x="58" y="89"/>
                </a:lnTo>
                <a:close/>
                <a:moveTo>
                  <a:pt x="43" y="793"/>
                </a:moveTo>
                <a:cubicBezTo>
                  <a:pt x="29" y="791"/>
                  <a:pt x="29" y="791"/>
                  <a:pt x="29" y="791"/>
                </a:cubicBezTo>
                <a:cubicBezTo>
                  <a:pt x="29" y="772"/>
                  <a:pt x="29" y="772"/>
                  <a:pt x="29" y="772"/>
                </a:cubicBezTo>
                <a:cubicBezTo>
                  <a:pt x="43" y="773"/>
                  <a:pt x="43" y="773"/>
                  <a:pt x="43" y="773"/>
                </a:cubicBezTo>
                <a:lnTo>
                  <a:pt x="43" y="793"/>
                </a:lnTo>
                <a:close/>
                <a:moveTo>
                  <a:pt x="43" y="753"/>
                </a:moveTo>
                <a:cubicBezTo>
                  <a:pt x="38" y="752"/>
                  <a:pt x="33" y="752"/>
                  <a:pt x="28" y="751"/>
                </a:cubicBezTo>
                <a:cubicBezTo>
                  <a:pt x="28" y="745"/>
                  <a:pt x="28" y="738"/>
                  <a:pt x="28" y="732"/>
                </a:cubicBezTo>
                <a:cubicBezTo>
                  <a:pt x="33" y="732"/>
                  <a:pt x="38" y="733"/>
                  <a:pt x="43" y="733"/>
                </a:cubicBezTo>
                <a:cubicBezTo>
                  <a:pt x="43" y="739"/>
                  <a:pt x="43" y="746"/>
                  <a:pt x="43" y="753"/>
                </a:cubicBezTo>
                <a:close/>
                <a:moveTo>
                  <a:pt x="43" y="713"/>
                </a:moveTo>
                <a:cubicBezTo>
                  <a:pt x="38" y="712"/>
                  <a:pt x="33" y="712"/>
                  <a:pt x="28" y="711"/>
                </a:cubicBezTo>
                <a:cubicBezTo>
                  <a:pt x="28" y="705"/>
                  <a:pt x="28" y="699"/>
                  <a:pt x="28" y="692"/>
                </a:cubicBezTo>
                <a:cubicBezTo>
                  <a:pt x="33" y="693"/>
                  <a:pt x="38" y="693"/>
                  <a:pt x="43" y="693"/>
                </a:cubicBezTo>
                <a:cubicBezTo>
                  <a:pt x="43" y="700"/>
                  <a:pt x="43" y="706"/>
                  <a:pt x="43" y="713"/>
                </a:cubicBezTo>
                <a:close/>
                <a:moveTo>
                  <a:pt x="43" y="673"/>
                </a:moveTo>
                <a:cubicBezTo>
                  <a:pt x="38" y="673"/>
                  <a:pt x="33" y="672"/>
                  <a:pt x="28" y="672"/>
                </a:cubicBezTo>
                <a:cubicBezTo>
                  <a:pt x="28" y="666"/>
                  <a:pt x="28" y="659"/>
                  <a:pt x="28" y="653"/>
                </a:cubicBezTo>
                <a:cubicBezTo>
                  <a:pt x="33" y="653"/>
                  <a:pt x="38" y="653"/>
                  <a:pt x="43" y="653"/>
                </a:cubicBezTo>
                <a:cubicBezTo>
                  <a:pt x="43" y="660"/>
                  <a:pt x="43" y="666"/>
                  <a:pt x="43" y="673"/>
                </a:cubicBezTo>
                <a:close/>
                <a:moveTo>
                  <a:pt x="42" y="633"/>
                </a:moveTo>
                <a:cubicBezTo>
                  <a:pt x="38" y="633"/>
                  <a:pt x="33" y="633"/>
                  <a:pt x="28" y="632"/>
                </a:cubicBezTo>
                <a:cubicBezTo>
                  <a:pt x="28" y="626"/>
                  <a:pt x="28" y="620"/>
                  <a:pt x="28" y="613"/>
                </a:cubicBezTo>
                <a:cubicBezTo>
                  <a:pt x="33" y="613"/>
                  <a:pt x="38" y="613"/>
                  <a:pt x="42" y="613"/>
                </a:cubicBezTo>
                <a:cubicBezTo>
                  <a:pt x="42" y="620"/>
                  <a:pt x="42" y="626"/>
                  <a:pt x="42" y="633"/>
                </a:cubicBezTo>
                <a:close/>
                <a:moveTo>
                  <a:pt x="42" y="593"/>
                </a:moveTo>
                <a:cubicBezTo>
                  <a:pt x="38" y="593"/>
                  <a:pt x="33" y="593"/>
                  <a:pt x="28" y="593"/>
                </a:cubicBezTo>
                <a:cubicBezTo>
                  <a:pt x="28" y="586"/>
                  <a:pt x="28" y="580"/>
                  <a:pt x="28" y="574"/>
                </a:cubicBezTo>
                <a:cubicBezTo>
                  <a:pt x="33" y="574"/>
                  <a:pt x="38" y="573"/>
                  <a:pt x="42" y="573"/>
                </a:cubicBezTo>
                <a:cubicBezTo>
                  <a:pt x="42" y="580"/>
                  <a:pt x="42" y="586"/>
                  <a:pt x="42" y="593"/>
                </a:cubicBezTo>
                <a:close/>
                <a:moveTo>
                  <a:pt x="42" y="553"/>
                </a:moveTo>
                <a:cubicBezTo>
                  <a:pt x="37" y="553"/>
                  <a:pt x="33" y="553"/>
                  <a:pt x="28" y="553"/>
                </a:cubicBezTo>
                <a:cubicBezTo>
                  <a:pt x="28" y="547"/>
                  <a:pt x="28" y="540"/>
                  <a:pt x="28" y="534"/>
                </a:cubicBezTo>
                <a:cubicBezTo>
                  <a:pt x="33" y="534"/>
                  <a:pt x="37" y="534"/>
                  <a:pt x="42" y="533"/>
                </a:cubicBezTo>
                <a:cubicBezTo>
                  <a:pt x="42" y="540"/>
                  <a:pt x="42" y="546"/>
                  <a:pt x="42" y="553"/>
                </a:cubicBezTo>
                <a:close/>
                <a:moveTo>
                  <a:pt x="42" y="513"/>
                </a:moveTo>
                <a:cubicBezTo>
                  <a:pt x="37" y="513"/>
                  <a:pt x="33" y="513"/>
                  <a:pt x="28" y="514"/>
                </a:cubicBezTo>
                <a:cubicBezTo>
                  <a:pt x="28" y="507"/>
                  <a:pt x="28" y="501"/>
                  <a:pt x="28" y="495"/>
                </a:cubicBezTo>
                <a:cubicBezTo>
                  <a:pt x="33" y="494"/>
                  <a:pt x="37" y="494"/>
                  <a:pt x="42" y="493"/>
                </a:cubicBezTo>
                <a:cubicBezTo>
                  <a:pt x="42" y="500"/>
                  <a:pt x="42" y="507"/>
                  <a:pt x="42" y="513"/>
                </a:cubicBezTo>
                <a:close/>
                <a:moveTo>
                  <a:pt x="42" y="473"/>
                </a:moveTo>
                <a:cubicBezTo>
                  <a:pt x="37" y="474"/>
                  <a:pt x="32" y="474"/>
                  <a:pt x="28" y="474"/>
                </a:cubicBezTo>
                <a:cubicBezTo>
                  <a:pt x="28" y="468"/>
                  <a:pt x="28" y="461"/>
                  <a:pt x="28" y="455"/>
                </a:cubicBezTo>
                <a:cubicBezTo>
                  <a:pt x="32" y="454"/>
                  <a:pt x="37" y="454"/>
                  <a:pt x="42" y="454"/>
                </a:cubicBezTo>
                <a:cubicBezTo>
                  <a:pt x="42" y="460"/>
                  <a:pt x="42" y="467"/>
                  <a:pt x="42" y="473"/>
                </a:cubicBezTo>
                <a:close/>
                <a:moveTo>
                  <a:pt x="42" y="433"/>
                </a:moveTo>
                <a:cubicBezTo>
                  <a:pt x="37" y="434"/>
                  <a:pt x="32" y="434"/>
                  <a:pt x="28" y="434"/>
                </a:cubicBezTo>
                <a:cubicBezTo>
                  <a:pt x="28" y="428"/>
                  <a:pt x="28" y="422"/>
                  <a:pt x="28" y="415"/>
                </a:cubicBezTo>
                <a:cubicBezTo>
                  <a:pt x="32" y="415"/>
                  <a:pt x="37" y="414"/>
                  <a:pt x="42" y="414"/>
                </a:cubicBezTo>
                <a:cubicBezTo>
                  <a:pt x="42" y="420"/>
                  <a:pt x="42" y="427"/>
                  <a:pt x="42" y="433"/>
                </a:cubicBezTo>
                <a:close/>
                <a:moveTo>
                  <a:pt x="42" y="393"/>
                </a:moveTo>
                <a:cubicBezTo>
                  <a:pt x="37" y="394"/>
                  <a:pt x="32" y="394"/>
                  <a:pt x="28" y="395"/>
                </a:cubicBezTo>
                <a:cubicBezTo>
                  <a:pt x="28" y="389"/>
                  <a:pt x="28" y="382"/>
                  <a:pt x="28" y="376"/>
                </a:cubicBezTo>
                <a:cubicBezTo>
                  <a:pt x="32" y="375"/>
                  <a:pt x="37" y="374"/>
                  <a:pt x="42" y="374"/>
                </a:cubicBezTo>
                <a:cubicBezTo>
                  <a:pt x="42" y="380"/>
                  <a:pt x="42" y="387"/>
                  <a:pt x="42" y="393"/>
                </a:cubicBezTo>
                <a:close/>
                <a:moveTo>
                  <a:pt x="42" y="354"/>
                </a:moveTo>
                <a:cubicBezTo>
                  <a:pt x="37" y="354"/>
                  <a:pt x="32" y="355"/>
                  <a:pt x="27" y="355"/>
                </a:cubicBezTo>
                <a:cubicBezTo>
                  <a:pt x="27" y="349"/>
                  <a:pt x="27" y="343"/>
                  <a:pt x="27" y="336"/>
                </a:cubicBezTo>
                <a:cubicBezTo>
                  <a:pt x="32" y="335"/>
                  <a:pt x="37" y="335"/>
                  <a:pt x="42" y="334"/>
                </a:cubicBezTo>
                <a:cubicBezTo>
                  <a:pt x="42" y="340"/>
                  <a:pt x="42" y="347"/>
                  <a:pt x="42" y="354"/>
                </a:cubicBezTo>
                <a:close/>
                <a:moveTo>
                  <a:pt x="42" y="314"/>
                </a:moveTo>
                <a:cubicBezTo>
                  <a:pt x="37" y="314"/>
                  <a:pt x="32" y="315"/>
                  <a:pt x="27" y="316"/>
                </a:cubicBezTo>
                <a:cubicBezTo>
                  <a:pt x="27" y="309"/>
                  <a:pt x="27" y="303"/>
                  <a:pt x="27" y="297"/>
                </a:cubicBezTo>
                <a:cubicBezTo>
                  <a:pt x="32" y="296"/>
                  <a:pt x="37" y="295"/>
                  <a:pt x="42" y="294"/>
                </a:cubicBezTo>
                <a:cubicBezTo>
                  <a:pt x="42" y="300"/>
                  <a:pt x="42" y="307"/>
                  <a:pt x="42" y="314"/>
                </a:cubicBezTo>
                <a:close/>
                <a:moveTo>
                  <a:pt x="41" y="274"/>
                </a:moveTo>
                <a:cubicBezTo>
                  <a:pt x="37" y="275"/>
                  <a:pt x="32" y="275"/>
                  <a:pt x="27" y="276"/>
                </a:cubicBezTo>
                <a:cubicBezTo>
                  <a:pt x="27" y="270"/>
                  <a:pt x="27" y="263"/>
                  <a:pt x="27" y="257"/>
                </a:cubicBezTo>
                <a:cubicBezTo>
                  <a:pt x="32" y="256"/>
                  <a:pt x="37" y="255"/>
                  <a:pt x="41" y="254"/>
                </a:cubicBezTo>
                <a:cubicBezTo>
                  <a:pt x="41" y="261"/>
                  <a:pt x="41" y="267"/>
                  <a:pt x="41" y="274"/>
                </a:cubicBezTo>
                <a:close/>
                <a:moveTo>
                  <a:pt x="41" y="234"/>
                </a:moveTo>
                <a:cubicBezTo>
                  <a:pt x="37" y="235"/>
                  <a:pt x="32" y="236"/>
                  <a:pt x="27" y="237"/>
                </a:cubicBezTo>
                <a:cubicBezTo>
                  <a:pt x="27" y="230"/>
                  <a:pt x="27" y="224"/>
                  <a:pt x="27" y="218"/>
                </a:cubicBezTo>
                <a:cubicBezTo>
                  <a:pt x="32" y="216"/>
                  <a:pt x="37" y="215"/>
                  <a:pt x="41" y="214"/>
                </a:cubicBezTo>
                <a:cubicBezTo>
                  <a:pt x="41" y="221"/>
                  <a:pt x="41" y="227"/>
                  <a:pt x="41" y="234"/>
                </a:cubicBezTo>
                <a:close/>
                <a:moveTo>
                  <a:pt x="41" y="194"/>
                </a:moveTo>
                <a:cubicBezTo>
                  <a:pt x="36" y="195"/>
                  <a:pt x="32" y="196"/>
                  <a:pt x="27" y="197"/>
                </a:cubicBezTo>
                <a:cubicBezTo>
                  <a:pt x="27" y="191"/>
                  <a:pt x="27" y="184"/>
                  <a:pt x="27" y="178"/>
                </a:cubicBezTo>
                <a:cubicBezTo>
                  <a:pt x="32" y="177"/>
                  <a:pt x="36" y="175"/>
                  <a:pt x="41" y="174"/>
                </a:cubicBezTo>
                <a:cubicBezTo>
                  <a:pt x="41" y="181"/>
                  <a:pt x="41" y="187"/>
                  <a:pt x="41" y="194"/>
                </a:cubicBezTo>
                <a:close/>
                <a:moveTo>
                  <a:pt x="41" y="154"/>
                </a:moveTo>
                <a:cubicBezTo>
                  <a:pt x="36" y="155"/>
                  <a:pt x="32" y="156"/>
                  <a:pt x="27" y="157"/>
                </a:cubicBezTo>
                <a:cubicBezTo>
                  <a:pt x="27" y="151"/>
                  <a:pt x="27" y="145"/>
                  <a:pt x="27" y="138"/>
                </a:cubicBezTo>
                <a:cubicBezTo>
                  <a:pt x="32" y="137"/>
                  <a:pt x="36" y="136"/>
                  <a:pt x="41" y="134"/>
                </a:cubicBezTo>
                <a:cubicBezTo>
                  <a:pt x="41" y="141"/>
                  <a:pt x="41" y="147"/>
                  <a:pt x="41" y="154"/>
                </a:cubicBezTo>
                <a:close/>
                <a:moveTo>
                  <a:pt x="27" y="99"/>
                </a:moveTo>
                <a:cubicBezTo>
                  <a:pt x="41" y="94"/>
                  <a:pt x="41" y="94"/>
                  <a:pt x="41" y="9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27" y="118"/>
                  <a:pt x="27" y="118"/>
                  <a:pt x="27" y="118"/>
                </a:cubicBezTo>
                <a:lnTo>
                  <a:pt x="27" y="99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7115339" y="8040167"/>
            <a:ext cx="11822540" cy="2012268"/>
          </a:xfrm>
          <a:custGeom>
            <a:avLst/>
            <a:gdLst>
              <a:gd name="T0" fmla="*/ 0 w 6310"/>
              <a:gd name="T1" fmla="*/ 146 h 1074"/>
              <a:gd name="T2" fmla="*/ 3642 w 6310"/>
              <a:gd name="T3" fmla="*/ 1074 h 1074"/>
              <a:gd name="T4" fmla="*/ 6310 w 6310"/>
              <a:gd name="T5" fmla="*/ 4 h 1074"/>
              <a:gd name="T6" fmla="*/ 5669 w 6310"/>
              <a:gd name="T7" fmla="*/ 0 h 1074"/>
              <a:gd name="T8" fmla="*/ 5000 w 6310"/>
              <a:gd name="T9" fmla="*/ 172 h 1074"/>
              <a:gd name="T10" fmla="*/ 4466 w 6310"/>
              <a:gd name="T11" fmla="*/ 94 h 1074"/>
              <a:gd name="T12" fmla="*/ 3919 w 6310"/>
              <a:gd name="T13" fmla="*/ 253 h 1074"/>
              <a:gd name="T14" fmla="*/ 3564 w 6310"/>
              <a:gd name="T15" fmla="*/ 203 h 1074"/>
              <a:gd name="T16" fmla="*/ 3049 w 6310"/>
              <a:gd name="T17" fmla="*/ 335 h 1074"/>
              <a:gd name="T18" fmla="*/ 2067 w 6310"/>
              <a:gd name="T19" fmla="*/ 177 h 1074"/>
              <a:gd name="T20" fmla="*/ 1372 w 6310"/>
              <a:gd name="T21" fmla="*/ 279 h 1074"/>
              <a:gd name="T22" fmla="*/ 856 w 6310"/>
              <a:gd name="T23" fmla="*/ 146 h 1074"/>
              <a:gd name="T24" fmla="*/ 0 w 6310"/>
              <a:gd name="T25" fmla="*/ 146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0" h="1074">
                <a:moveTo>
                  <a:pt x="0" y="146"/>
                </a:moveTo>
                <a:lnTo>
                  <a:pt x="3642" y="1074"/>
                </a:lnTo>
                <a:lnTo>
                  <a:pt x="6310" y="4"/>
                </a:lnTo>
                <a:lnTo>
                  <a:pt x="5669" y="0"/>
                </a:lnTo>
                <a:lnTo>
                  <a:pt x="5000" y="172"/>
                </a:lnTo>
                <a:lnTo>
                  <a:pt x="4466" y="94"/>
                </a:lnTo>
                <a:lnTo>
                  <a:pt x="3919" y="253"/>
                </a:lnTo>
                <a:lnTo>
                  <a:pt x="3564" y="203"/>
                </a:lnTo>
                <a:lnTo>
                  <a:pt x="3049" y="335"/>
                </a:lnTo>
                <a:lnTo>
                  <a:pt x="2067" y="177"/>
                </a:lnTo>
                <a:lnTo>
                  <a:pt x="1372" y="279"/>
                </a:lnTo>
                <a:lnTo>
                  <a:pt x="856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7" name="TextBox 16"/>
          <p:cNvSpPr txBox="1"/>
          <p:nvPr/>
        </p:nvSpPr>
        <p:spPr>
          <a:xfrm>
            <a:off x="1886145" y="2454092"/>
            <a:ext cx="5842722" cy="4376532"/>
          </a:xfrm>
          <a:prstGeom prst="rect">
            <a:avLst/>
          </a:prstGeom>
          <a:noFill/>
        </p:spPr>
        <p:txBody>
          <a:bodyPr wrap="square" lIns="274265" tIns="137135" rIns="274265" bIns="13713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sz="21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льготных условиях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всем студентам очной формы обучения</a:t>
            </a:r>
          </a:p>
          <a:p>
            <a:endParaRPr lang="ru-RU" sz="2400" dirty="0">
              <a:latin typeface="HeliosThin" panose="02000506030000020004" pitchFamily="50" charset="0"/>
              <a:ea typeface="Roboto Condensed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r>
              <a:rPr lang="ru-RU" sz="21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иностранных студентов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на Васильевском острове и на улице Димитрова</a:t>
            </a:r>
          </a:p>
          <a:p>
            <a:endParaRPr lang="ru-RU" sz="2400" dirty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21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магистрантов и  аспирантов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в Межвузовском студенческом городке (МСГ) </a:t>
            </a:r>
            <a:endParaRPr lang="id-ID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12" y="2525284"/>
            <a:ext cx="825299" cy="831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68" y="5251777"/>
            <a:ext cx="846366" cy="8527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82" y="3839029"/>
            <a:ext cx="825299" cy="825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78" y="7031791"/>
            <a:ext cx="8563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Ткаченко Юлия 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Витальевна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технического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секретариата СЗИУ    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8-962-027-33-74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yutkachenko-17-01@edu.ranepa.ru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1375296" y="359003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</a:t>
            </a:r>
            <a:r>
              <a:rPr lang="ru-RU" b="1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ПРИЕМНОЙ КАМПАНИИ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241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00" y="2016322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 официальном сайте института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spb.ranepa.ru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конкурсных списков Поступающих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 flipH="1">
            <a:off x="4267201" y="1949203"/>
            <a:ext cx="228599" cy="1334567"/>
            <a:chOff x="5506098" y="2623860"/>
            <a:chExt cx="0" cy="1659770"/>
          </a:xfrm>
        </p:grpSpPr>
        <p:cxnSp>
          <p:nvCxnSpPr>
            <p:cNvPr id="79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990600" y="43815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 flipH="1">
            <a:off x="4267201" y="4006603"/>
            <a:ext cx="228599" cy="1334567"/>
            <a:chOff x="5506098" y="2623860"/>
            <a:chExt cx="0" cy="1659770"/>
          </a:xfrm>
        </p:grpSpPr>
        <p:cxnSp>
          <p:nvCxnSpPr>
            <p:cNvPr id="84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181600" y="4073722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лиц, поступающих без Вступительных Испытаний, в пределах квоты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0600" y="64389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 flipH="1">
            <a:off x="4267201" y="6064003"/>
            <a:ext cx="228599" cy="1334567"/>
            <a:chOff x="5506098" y="2623860"/>
            <a:chExt cx="0" cy="1659770"/>
          </a:xfrm>
        </p:grpSpPr>
        <p:cxnSp>
          <p:nvCxnSpPr>
            <p:cNvPr id="90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5181600" y="6131122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Подача оригинальных документов об образовании для зачисления на основные конкурсные места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7672" y="8496300"/>
            <a:ext cx="403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и 25 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 flipH="1">
            <a:off x="4267201" y="8121403"/>
            <a:ext cx="228599" cy="1334567"/>
            <a:chOff x="5506098" y="2623860"/>
            <a:chExt cx="0" cy="1659770"/>
          </a:xfrm>
        </p:grpSpPr>
        <p:cxnSp>
          <p:nvCxnSpPr>
            <p:cNvPr id="96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181600" y="8465521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Согласие на зачисление на основе конкурсных мест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1375296" y="359003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</a:t>
            </a:r>
            <a:r>
              <a:rPr lang="ru-RU" b="1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ПРИЕМНОЙ КАМПАНИИ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099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00" y="2763678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на основные конкурсные места 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 flipH="1">
            <a:off x="4267201" y="2635003"/>
            <a:ext cx="228599" cy="1334567"/>
            <a:chOff x="5506098" y="2623860"/>
            <a:chExt cx="0" cy="1659770"/>
          </a:xfrm>
        </p:grpSpPr>
        <p:cxnSp>
          <p:nvCxnSpPr>
            <p:cNvPr id="79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990600" y="50673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 flipH="1">
            <a:off x="4267201" y="4692403"/>
            <a:ext cx="228599" cy="1334567"/>
            <a:chOff x="5506098" y="2623860"/>
            <a:chExt cx="0" cy="1659770"/>
          </a:xfrm>
        </p:grpSpPr>
        <p:cxnSp>
          <p:nvCxnSpPr>
            <p:cNvPr id="84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181600" y="4821078"/>
            <a:ext cx="1226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на основные конкурсные места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этап)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0600" y="71247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АВГУСТА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 flipH="1">
            <a:off x="4267201" y="6749803"/>
            <a:ext cx="228599" cy="1334567"/>
            <a:chOff x="5506098" y="2623860"/>
            <a:chExt cx="0" cy="1659770"/>
          </a:xfrm>
        </p:grpSpPr>
        <p:cxnSp>
          <p:nvCxnSpPr>
            <p:cNvPr id="90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5181600" y="7124700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на места по договору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73617" y="876300"/>
            <a:ext cx="10796643" cy="92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Наши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контакты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206657">
            <a:off x="5478493" y="536351"/>
            <a:ext cx="24364901" cy="8029342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373617" y="2622220"/>
            <a:ext cx="2802194" cy="5544623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74066" t="3013" r="-74115" b="291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BCEB5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CE9D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517264" y="3356375"/>
            <a:ext cx="449579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Сайт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: fst-sziu.ru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18447" y="5141890"/>
            <a:ext cx="748365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Группа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 ВК: https://vk.com/etofst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01510" y="4254909"/>
            <a:ext cx="61911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E-mail: </a:t>
            </a: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fst</a:t>
            </a:r>
            <a:r>
              <a:rPr lang="ru-RU" sz="3800" b="1" dirty="0">
                <a:solidFill>
                  <a:srgbClr val="E47639"/>
                </a:solidFill>
                <a:latin typeface="Open Sans Light"/>
              </a:rPr>
              <a:t>-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sziu@ranepa.ru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96203" y="6155093"/>
            <a:ext cx="83247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Адрес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: </a:t>
            </a: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ул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. </a:t>
            </a:r>
            <a:r>
              <a:rPr lang="en-US" sz="3800" b="1" dirty="0" err="1">
                <a:solidFill>
                  <a:srgbClr val="E47639"/>
                </a:solidFill>
                <a:latin typeface="Open Sans Light"/>
              </a:rPr>
              <a:t>Черняховского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, д. 6/10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8072" y="2170940"/>
            <a:ext cx="7159860" cy="90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1"/>
              </a:lnSpc>
            </a:pPr>
            <a:r>
              <a:rPr lang="ru-RU" sz="5100" b="1" dirty="0" smtClean="0">
                <a:solidFill>
                  <a:srgbClr val="E47639"/>
                </a:solidFill>
                <a:latin typeface="Open Sans Light"/>
              </a:rPr>
              <a:t>Заключение договора: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55446">
            <a:off x="-11153750" y="-4014671"/>
            <a:ext cx="24364901" cy="80293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206657">
            <a:off x="5478493" y="536351"/>
            <a:ext cx="24364901" cy="802934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49570" y="3735512"/>
            <a:ext cx="8113136" cy="731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smtClean="0">
                <a:solidFill>
                  <a:srgbClr val="C00000"/>
                </a:solidFill>
                <a:latin typeface="Open Sans Light"/>
              </a:rPr>
              <a:t>Гаджиева Татьяна Владимировна</a:t>
            </a:r>
            <a:endParaRPr lang="en-US" sz="3800" b="1" dirty="0">
              <a:solidFill>
                <a:srgbClr val="C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93175" y="6381997"/>
            <a:ext cx="7483657" cy="73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err="1" smtClean="0">
                <a:solidFill>
                  <a:srgbClr val="C00000"/>
                </a:solidFill>
                <a:latin typeface="Open Sans Light"/>
              </a:rPr>
              <a:t>Меликян</a:t>
            </a:r>
            <a:r>
              <a:rPr lang="ru-RU" sz="3800" b="1" dirty="0" smtClean="0">
                <a:solidFill>
                  <a:srgbClr val="C00000"/>
                </a:solidFill>
                <a:latin typeface="Open Sans Light"/>
              </a:rPr>
              <a:t> </a:t>
            </a:r>
            <a:r>
              <a:rPr lang="ru-RU" sz="3800" dirty="0" err="1" smtClean="0">
                <a:solidFill>
                  <a:srgbClr val="C00000"/>
                </a:solidFill>
                <a:latin typeface="Open Sans Light"/>
              </a:rPr>
              <a:t>Л</a:t>
            </a:r>
            <a:r>
              <a:rPr lang="ru-RU" sz="3800" b="1" dirty="0" err="1" smtClean="0">
                <a:solidFill>
                  <a:srgbClr val="C00000"/>
                </a:solidFill>
                <a:latin typeface="Open Sans Light"/>
              </a:rPr>
              <a:t>илит</a:t>
            </a:r>
            <a:r>
              <a:rPr lang="ru-RU" sz="3800" b="1" dirty="0" smtClean="0">
                <a:solidFill>
                  <a:srgbClr val="C00000"/>
                </a:solidFill>
                <a:latin typeface="Open Sans Light"/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  <a:latin typeface="Open Sans Light"/>
              </a:rPr>
              <a:t>Оганесовна</a:t>
            </a:r>
            <a:endParaRPr lang="en-US" sz="3800" b="1" dirty="0">
              <a:solidFill>
                <a:srgbClr val="C00000"/>
              </a:solidFill>
              <a:latin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32385" y="4632372"/>
            <a:ext cx="98298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smtClean="0">
                <a:solidFill>
                  <a:srgbClr val="0070C0"/>
                </a:solidFill>
                <a:latin typeface="Open Sans Light"/>
              </a:rPr>
              <a:t>Телефон</a:t>
            </a:r>
            <a:r>
              <a:rPr lang="ru-RU" sz="3800" b="1" dirty="0" smtClean="0">
                <a:solidFill>
                  <a:srgbClr val="E47639"/>
                </a:solidFill>
                <a:latin typeface="Open Sans Light"/>
              </a:rPr>
              <a:t>: </a:t>
            </a:r>
            <a:r>
              <a:rPr lang="ru-RU" sz="3800" b="1" dirty="0" smtClean="0">
                <a:solidFill>
                  <a:srgbClr val="E47639"/>
                </a:solidFill>
                <a:latin typeface="Open Sans Light"/>
              </a:rPr>
              <a:t>8-996-766-77-24</a:t>
            </a:r>
            <a:r>
              <a:rPr lang="en-US" sz="3800" b="1" dirty="0" smtClean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 smtClean="0">
                <a:solidFill>
                  <a:srgbClr val="E47639"/>
                </a:solidFill>
                <a:latin typeface="Open Sans Light"/>
              </a:rPr>
              <a:t>E-mail</a:t>
            </a: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: </a:t>
            </a:r>
            <a:r>
              <a:rPr lang="en-US" sz="3800" b="1" dirty="0" smtClean="0">
                <a:solidFill>
                  <a:srgbClr val="E47639"/>
                </a:solidFill>
                <a:latin typeface="Open Sans Light"/>
              </a:rPr>
              <a:t>gadzhieva-tv@ranepa.ru</a:t>
            </a:r>
            <a:endParaRPr lang="en-US" sz="38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72604" y="7389352"/>
            <a:ext cx="832479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ru-RU" sz="3800" b="1" dirty="0" smtClean="0">
                <a:solidFill>
                  <a:srgbClr val="0070C0"/>
                </a:solidFill>
                <a:latin typeface="Open Sans Light"/>
              </a:rPr>
              <a:t>Телефон</a:t>
            </a:r>
            <a:r>
              <a:rPr lang="ru-RU" sz="3800" b="1" dirty="0" smtClean="0">
                <a:solidFill>
                  <a:srgbClr val="E47639"/>
                </a:solidFill>
                <a:latin typeface="Open Sans Light"/>
              </a:rPr>
              <a:t>: </a:t>
            </a:r>
            <a:r>
              <a:rPr lang="ru-RU" sz="3800" b="1" dirty="0" smtClean="0">
                <a:solidFill>
                  <a:srgbClr val="E47639"/>
                </a:solidFill>
                <a:latin typeface="Open Sans Light"/>
              </a:rPr>
              <a:t>8-965-037-90-93</a:t>
            </a:r>
            <a:endParaRPr lang="en-US" sz="3800" b="1" dirty="0" smtClean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E47639"/>
                </a:solidFill>
                <a:latin typeface="Open Sans Light"/>
              </a:rPr>
              <a:t>E-mail: </a:t>
            </a:r>
            <a:r>
              <a:rPr lang="en-US" sz="3800" b="1" dirty="0" smtClean="0">
                <a:solidFill>
                  <a:srgbClr val="E47639"/>
                </a:solidFill>
                <a:latin typeface="Open Sans Light"/>
              </a:rPr>
              <a:t>melikyan-lo@ranepa.ru</a:t>
            </a:r>
            <a:endParaRPr lang="en-US" sz="38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1028" name="Picture 4" descr="Договор оказания услуг (Time &amp; Material, Fixed Pric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2" y="2430439"/>
            <a:ext cx="4769753" cy="47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78721">
            <a:off x="-5248513" y="-2505313"/>
            <a:ext cx="15204661" cy="50106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253129">
            <a:off x="13299645" y="1917151"/>
            <a:ext cx="14129494" cy="46563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4122" y="1848363"/>
            <a:ext cx="3873535" cy="38735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12621" y="1848363"/>
            <a:ext cx="3873535" cy="38735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99876" y="1848363"/>
            <a:ext cx="3705733" cy="37057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19710" y="876300"/>
            <a:ext cx="13687454" cy="67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Руководство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факультета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55457" y="6121275"/>
            <a:ext cx="6194571" cy="346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Владимир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Николаевич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Киселев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Заместитель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декана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по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международному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сотрудничеству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,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директор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программы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«Liberal Arts»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63750" y="6141254"/>
            <a:ext cx="3722407" cy="196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Дина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Альгирдасовна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Баранова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Заместитель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декана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7151" y="6161233"/>
            <a:ext cx="3770506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Олег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Сергеевич</a:t>
            </a:r>
            <a:r>
              <a:rPr lang="en-US" sz="2800" b="1" dirty="0">
                <a:solidFill>
                  <a:srgbClr val="E47639"/>
                </a:solidFill>
                <a:latin typeface="Open Sans Light"/>
              </a:rPr>
              <a:t> </a:t>
            </a:r>
            <a:endParaRPr lang="ru-RU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Кузин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E47639"/>
                </a:solidFill>
                <a:latin typeface="Open Sans Light"/>
              </a:rPr>
              <a:t>Декан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78721">
            <a:off x="-5248513" y="-2505313"/>
            <a:ext cx="15204661" cy="50106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253129">
            <a:off x="13299645" y="1917151"/>
            <a:ext cx="14129494" cy="465631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200400" y="339259"/>
            <a:ext cx="14437463" cy="659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Руковод</a:t>
            </a:r>
            <a:r>
              <a:rPr lang="ru-RU" sz="5100" b="1" dirty="0" err="1">
                <a:solidFill>
                  <a:srgbClr val="E47639"/>
                </a:solidFill>
                <a:latin typeface="Open Sans Light"/>
              </a:rPr>
              <a:t>ители</a:t>
            </a:r>
            <a:r>
              <a:rPr lang="ru-RU" sz="5100" b="1" dirty="0">
                <a:solidFill>
                  <a:srgbClr val="E47639"/>
                </a:solidFill>
                <a:latin typeface="Open Sans Light"/>
              </a:rPr>
              <a:t> образовательных направлений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55189" y="5695950"/>
            <a:ext cx="8763000" cy="4468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Максим Николаевич Ким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Руководитель образовательного направления «Журналистика, реклама и связи с общественностью»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ru-RU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Доктор филологических наук, профессор, заведующий кафедрой журналистики и </a:t>
            </a:r>
            <a:r>
              <a:rPr lang="ru-RU" sz="2800" b="1" dirty="0" err="1">
                <a:solidFill>
                  <a:srgbClr val="E47639"/>
                </a:solidFill>
                <a:latin typeface="Open Sans Light"/>
              </a:rPr>
              <a:t>медиакоммуникаций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8951" y="5695950"/>
            <a:ext cx="8376449" cy="3968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Инна Александровна Ветренко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en-US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Руководитель образовательного направления «Управление персоналом, психология и социальная работа»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 lang="ru-RU" sz="2800" b="1" dirty="0">
              <a:solidFill>
                <a:srgbClr val="E47639"/>
              </a:solidFill>
              <a:latin typeface="Open Sans Light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E47639"/>
                </a:solidFill>
                <a:latin typeface="Open Sans Light"/>
              </a:rPr>
              <a:t>Доктор политических наук, профессор, заведующая кафедрой социальных технологий</a:t>
            </a:r>
            <a:endParaRPr lang="en-US" sz="2800" b="1" dirty="0">
              <a:solidFill>
                <a:srgbClr val="E47639"/>
              </a:solidFill>
              <a:latin typeface="Open Sans Light"/>
            </a:endParaRPr>
          </a:p>
        </p:txBody>
      </p:sp>
      <p:pic>
        <p:nvPicPr>
          <p:cNvPr id="12" name="Рисунок 11" descr="Изображение выглядит как человек, женщина, одежд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0FC4C44F-1DCA-41BB-B240-D974D11ED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14" y="1409700"/>
            <a:ext cx="3962400" cy="39624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мужчина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4AD623C-C42A-4F2C-B2F1-E37B986E0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1622532"/>
            <a:ext cx="3860586" cy="38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7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527493">
            <a:off x="1441874" y="6565870"/>
            <a:ext cx="13086612" cy="133861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0791" y="3958546"/>
            <a:ext cx="4986738" cy="2078359"/>
            <a:chOff x="0" y="0"/>
            <a:chExt cx="1606655" cy="6696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6654" cy="669617"/>
            </a:xfrm>
            <a:custGeom>
              <a:avLst/>
              <a:gdLst/>
              <a:ahLst/>
              <a:cxnLst/>
              <a:rect l="l" t="t" r="r" b="b"/>
              <a:pathLst>
                <a:path w="1606654" h="669617">
                  <a:moveTo>
                    <a:pt x="0" y="0"/>
                  </a:moveTo>
                  <a:lnTo>
                    <a:pt x="0" y="669617"/>
                  </a:lnTo>
                  <a:lnTo>
                    <a:pt x="1606654" y="669617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608657"/>
                  </a:moveTo>
                  <a:lnTo>
                    <a:pt x="59690" y="608657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6086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072111" y="3958546"/>
            <a:ext cx="5848692" cy="2078359"/>
            <a:chOff x="0" y="0"/>
            <a:chExt cx="1960048" cy="6965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60048" cy="696512"/>
            </a:xfrm>
            <a:custGeom>
              <a:avLst/>
              <a:gdLst/>
              <a:ahLst/>
              <a:cxnLst/>
              <a:rect l="l" t="t" r="r" b="b"/>
              <a:pathLst>
                <a:path w="1960048" h="696512">
                  <a:moveTo>
                    <a:pt x="0" y="0"/>
                  </a:moveTo>
                  <a:lnTo>
                    <a:pt x="0" y="696512"/>
                  </a:lnTo>
                  <a:lnTo>
                    <a:pt x="1960048" y="696512"/>
                  </a:lnTo>
                  <a:lnTo>
                    <a:pt x="1960048" y="0"/>
                  </a:lnTo>
                  <a:lnTo>
                    <a:pt x="0" y="0"/>
                  </a:lnTo>
                  <a:close/>
                  <a:moveTo>
                    <a:pt x="1899088" y="635552"/>
                  </a:moveTo>
                  <a:lnTo>
                    <a:pt x="59690" y="635552"/>
                  </a:lnTo>
                  <a:lnTo>
                    <a:pt x="59690" y="59690"/>
                  </a:lnTo>
                  <a:lnTo>
                    <a:pt x="1899088" y="59690"/>
                  </a:lnTo>
                  <a:lnTo>
                    <a:pt x="1899088" y="63555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823324" y="3958546"/>
            <a:ext cx="5848692" cy="2078359"/>
            <a:chOff x="0" y="0"/>
            <a:chExt cx="1960048" cy="6965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0048" cy="696512"/>
            </a:xfrm>
            <a:custGeom>
              <a:avLst/>
              <a:gdLst/>
              <a:ahLst/>
              <a:cxnLst/>
              <a:rect l="l" t="t" r="r" b="b"/>
              <a:pathLst>
                <a:path w="1960048" h="696512">
                  <a:moveTo>
                    <a:pt x="0" y="0"/>
                  </a:moveTo>
                  <a:lnTo>
                    <a:pt x="0" y="696512"/>
                  </a:lnTo>
                  <a:lnTo>
                    <a:pt x="1960048" y="696512"/>
                  </a:lnTo>
                  <a:lnTo>
                    <a:pt x="1960048" y="0"/>
                  </a:lnTo>
                  <a:lnTo>
                    <a:pt x="0" y="0"/>
                  </a:lnTo>
                  <a:close/>
                  <a:moveTo>
                    <a:pt x="1899088" y="635552"/>
                  </a:moveTo>
                  <a:lnTo>
                    <a:pt x="59690" y="635552"/>
                  </a:lnTo>
                  <a:lnTo>
                    <a:pt x="59690" y="59690"/>
                  </a:lnTo>
                  <a:lnTo>
                    <a:pt x="1899088" y="59690"/>
                  </a:lnTo>
                  <a:lnTo>
                    <a:pt x="1899088" y="63555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01625" y="749958"/>
            <a:ext cx="9653139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9"/>
              </a:lnSpc>
            </a:pP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Программы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и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формы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образования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на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факультете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социальных</a:t>
            </a:r>
            <a:r>
              <a:rPr lang="en-US" sz="5100" b="1" dirty="0">
                <a:solidFill>
                  <a:schemeClr val="bg1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Open Sans Light"/>
              </a:rPr>
              <a:t>технологий</a:t>
            </a:r>
            <a:endParaRPr lang="en-US" sz="51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70095" y="6276155"/>
            <a:ext cx="2773263" cy="52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очная</a:t>
            </a:r>
            <a:r>
              <a:rPr lang="en-US" sz="2800" b="1" dirty="0">
                <a:solidFill>
                  <a:schemeClr val="bg1"/>
                </a:solidFill>
                <a:latin typeface="Open Sans Light"/>
              </a:rPr>
              <a:t> - 4 </a:t>
            </a: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года</a:t>
            </a:r>
            <a:endParaRPr lang="en-US" sz="2800" b="1" dirty="0">
              <a:solidFill>
                <a:schemeClr val="bg1"/>
              </a:solidFill>
              <a:latin typeface="Open Sans Ligh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04131" y="6823525"/>
            <a:ext cx="3305191" cy="525560"/>
            <a:chOff x="0" y="0"/>
            <a:chExt cx="3594100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610644" y="6276155"/>
            <a:ext cx="2771626" cy="52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очная</a:t>
            </a:r>
            <a:r>
              <a:rPr lang="en-US" sz="2800" dirty="0">
                <a:solidFill>
                  <a:srgbClr val="FFFFFF"/>
                </a:solidFill>
                <a:latin typeface="Libre Franklin Light"/>
              </a:rPr>
              <a:t> - 3 </a:t>
            </a:r>
            <a:r>
              <a:rPr lang="en-US" sz="2800" dirty="0" err="1">
                <a:solidFill>
                  <a:srgbClr val="FFFFFF"/>
                </a:solidFill>
                <a:latin typeface="Libre Franklin Light"/>
              </a:rPr>
              <a:t>года</a:t>
            </a:r>
            <a:endParaRPr lang="en-US" sz="2800" dirty="0">
              <a:solidFill>
                <a:srgbClr val="FFFFFF"/>
              </a:solidFill>
              <a:latin typeface="Libre Franklin Ligh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3343861" y="6823525"/>
            <a:ext cx="3305191" cy="525560"/>
            <a:chOff x="0" y="0"/>
            <a:chExt cx="359410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25186" y="300705"/>
            <a:ext cx="3323866" cy="324530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32164" y="4497171"/>
            <a:ext cx="387487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 dirty="0" err="1">
                <a:solidFill>
                  <a:schemeClr val="bg1"/>
                </a:solidFill>
                <a:latin typeface="Open Sans Light"/>
              </a:rPr>
              <a:t>Бакалавриат</a:t>
            </a:r>
            <a:r>
              <a:rPr lang="en-US" sz="4100" dirty="0">
                <a:solidFill>
                  <a:schemeClr val="bg1"/>
                </a:solidFill>
                <a:latin typeface="Libre Franklin Light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81067" y="4611645"/>
            <a:ext cx="5533206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 dirty="0" err="1">
                <a:solidFill>
                  <a:schemeClr val="bg1"/>
                </a:solidFill>
                <a:latin typeface="Open Sans Light"/>
              </a:rPr>
              <a:t>Магистратура</a:t>
            </a:r>
            <a:endParaRPr lang="en-US" sz="41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387596" y="4513795"/>
            <a:ext cx="5533206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 dirty="0" err="1">
                <a:solidFill>
                  <a:schemeClr val="bg1"/>
                </a:solidFill>
                <a:latin typeface="Open Sans Light"/>
              </a:rPr>
              <a:t>Аспирантура</a:t>
            </a:r>
            <a:endParaRPr lang="en-US" sz="41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63364" y="7282411"/>
            <a:ext cx="4386724" cy="52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заочная</a:t>
            </a:r>
            <a:r>
              <a:rPr lang="en-US" sz="2800" b="1" dirty="0">
                <a:solidFill>
                  <a:schemeClr val="bg1"/>
                </a:solidFill>
                <a:latin typeface="Open Sans Light"/>
              </a:rPr>
              <a:t> - 5 </a:t>
            </a: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лет</a:t>
            </a:r>
            <a:endParaRPr lang="en-US" sz="28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39060" y="6276155"/>
            <a:ext cx="3525887" cy="53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заочная</a:t>
            </a:r>
            <a:r>
              <a:rPr lang="en-US" sz="3200" dirty="0">
                <a:solidFill>
                  <a:srgbClr val="FFFFFF"/>
                </a:solidFill>
                <a:latin typeface="Libre Franklin Light"/>
              </a:rPr>
              <a:t> - </a:t>
            </a:r>
            <a:r>
              <a:rPr lang="en-US" sz="2800" b="1" dirty="0">
                <a:solidFill>
                  <a:schemeClr val="bg1"/>
                </a:solidFill>
                <a:latin typeface="Open Sans Light"/>
              </a:rPr>
              <a:t>2,5 </a:t>
            </a: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года</a:t>
            </a:r>
            <a:endParaRPr lang="en-US" sz="28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396257" y="7232563"/>
            <a:ext cx="3200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bg1"/>
                </a:solidFill>
                <a:latin typeface="Open Sans Light"/>
              </a:rPr>
              <a:t>заочная</a:t>
            </a:r>
            <a:r>
              <a:rPr lang="en-US" sz="3200" dirty="0">
                <a:solidFill>
                  <a:srgbClr val="FFFFFF"/>
                </a:solidFill>
                <a:latin typeface="Libre Franklin Light"/>
              </a:rPr>
              <a:t> - 4 </a:t>
            </a:r>
            <a:r>
              <a:rPr lang="en-US" sz="3200" dirty="0" err="1">
                <a:solidFill>
                  <a:srgbClr val="FFFFFF"/>
                </a:solidFill>
                <a:latin typeface="Libre Franklin Light"/>
              </a:rPr>
              <a:t>года</a:t>
            </a:r>
            <a:endParaRPr lang="en-US" sz="3200" dirty="0">
              <a:solidFill>
                <a:srgbClr val="FFFFFF"/>
              </a:solidFill>
              <a:latin typeface="Libre Frankli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37" y="1773376"/>
            <a:ext cx="4986738" cy="1781134"/>
            <a:chOff x="0" y="0"/>
            <a:chExt cx="1606655" cy="573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6654" cy="573855"/>
            </a:xfrm>
            <a:custGeom>
              <a:avLst/>
              <a:gdLst/>
              <a:ahLst/>
              <a:cxnLst/>
              <a:rect l="l" t="t" r="r" b="b"/>
              <a:pathLst>
                <a:path w="1606654" h="573855">
                  <a:moveTo>
                    <a:pt x="0" y="0"/>
                  </a:moveTo>
                  <a:lnTo>
                    <a:pt x="0" y="573855"/>
                  </a:lnTo>
                  <a:lnTo>
                    <a:pt x="1606654" y="573855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512895"/>
                  </a:moveTo>
                  <a:lnTo>
                    <a:pt x="59690" y="512895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512895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837" y="4458716"/>
            <a:ext cx="4986738" cy="1895127"/>
            <a:chOff x="0" y="0"/>
            <a:chExt cx="1606655" cy="6105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06654" cy="610582"/>
            </a:xfrm>
            <a:custGeom>
              <a:avLst/>
              <a:gdLst/>
              <a:ahLst/>
              <a:cxnLst/>
              <a:rect l="l" t="t" r="r" b="b"/>
              <a:pathLst>
                <a:path w="1606654" h="610582">
                  <a:moveTo>
                    <a:pt x="0" y="0"/>
                  </a:moveTo>
                  <a:lnTo>
                    <a:pt x="0" y="610582"/>
                  </a:lnTo>
                  <a:lnTo>
                    <a:pt x="1606654" y="610582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549622"/>
                  </a:moveTo>
                  <a:lnTo>
                    <a:pt x="59690" y="549622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549622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7837" y="7195919"/>
            <a:ext cx="4986738" cy="1805742"/>
            <a:chOff x="0" y="0"/>
            <a:chExt cx="1606655" cy="5817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6654" cy="581784"/>
            </a:xfrm>
            <a:custGeom>
              <a:avLst/>
              <a:gdLst/>
              <a:ahLst/>
              <a:cxnLst/>
              <a:rect l="l" t="t" r="r" b="b"/>
              <a:pathLst>
                <a:path w="1606654" h="581784">
                  <a:moveTo>
                    <a:pt x="0" y="0"/>
                  </a:moveTo>
                  <a:lnTo>
                    <a:pt x="0" y="581784"/>
                  </a:lnTo>
                  <a:lnTo>
                    <a:pt x="1606654" y="581784"/>
                  </a:lnTo>
                  <a:lnTo>
                    <a:pt x="1606654" y="0"/>
                  </a:lnTo>
                  <a:lnTo>
                    <a:pt x="0" y="0"/>
                  </a:lnTo>
                  <a:close/>
                  <a:moveTo>
                    <a:pt x="1545694" y="520824"/>
                  </a:moveTo>
                  <a:lnTo>
                    <a:pt x="59690" y="520824"/>
                  </a:lnTo>
                  <a:lnTo>
                    <a:pt x="59690" y="59690"/>
                  </a:lnTo>
                  <a:lnTo>
                    <a:pt x="1545695" y="59690"/>
                  </a:lnTo>
                  <a:lnTo>
                    <a:pt x="1545695" y="520824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446698" y="9078462"/>
            <a:ext cx="441127" cy="32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8F2FF"/>
                </a:solidFill>
                <a:latin typeface="Space Mono"/>
              </a:rPr>
              <a:t>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3767" y="2278540"/>
            <a:ext cx="387487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dirty="0" err="1">
                <a:solidFill>
                  <a:srgbClr val="E47639"/>
                </a:solidFill>
                <a:latin typeface="Open Sans Light"/>
              </a:rPr>
              <a:t>Бакалавриат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02159" y="267144"/>
            <a:ext cx="11209045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9"/>
              </a:lnSpc>
            </a:pP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Направления</a:t>
            </a:r>
            <a:r>
              <a:rPr lang="en-US" sz="5100" b="1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5100" b="1" dirty="0" err="1">
                <a:solidFill>
                  <a:srgbClr val="E47639"/>
                </a:solidFill>
                <a:latin typeface="Open Sans Light"/>
              </a:rPr>
              <a:t>подготовки</a:t>
            </a:r>
            <a:endParaRPr lang="en-US" sz="5100" b="1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105397" y="4959507"/>
            <a:ext cx="5533206" cy="68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dirty="0" err="1">
                <a:solidFill>
                  <a:srgbClr val="E47639"/>
                </a:solidFill>
                <a:latin typeface="Open Sans Light"/>
              </a:rPr>
              <a:t>Магистратура</a:t>
            </a:r>
            <a:endParaRPr lang="en-US" sz="41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105397" y="7712710"/>
            <a:ext cx="5533206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dirty="0" err="1">
                <a:solidFill>
                  <a:srgbClr val="E47639"/>
                </a:solidFill>
                <a:latin typeface="Open Sans Light"/>
              </a:rPr>
              <a:t>Аспирантура</a:t>
            </a:r>
            <a:endParaRPr lang="en-US" sz="41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27809" y="1226297"/>
            <a:ext cx="9126422" cy="277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Журналистика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;</a:t>
            </a:r>
          </a:p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Психология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;</a:t>
            </a:r>
          </a:p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Реклама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и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связи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с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общественностью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;</a:t>
            </a:r>
          </a:p>
          <a:p>
            <a:pPr marL="610347" lvl="1" indent="-305174" algn="just">
              <a:lnSpc>
                <a:spcPts val="5545"/>
              </a:lnSpc>
              <a:buFont typeface="Arial"/>
              <a:buChar char="•"/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Социальная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работа</a:t>
            </a:r>
            <a:endParaRPr lang="en-US" sz="38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74664" y="4598780"/>
            <a:ext cx="8246136" cy="135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5173" lvl="1" algn="just">
              <a:lnSpc>
                <a:spcPts val="5545"/>
              </a:lnSpc>
            </a:pP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Стратегия</a:t>
            </a:r>
            <a:r>
              <a:rPr lang="en-US" sz="3800" dirty="0">
                <a:solidFill>
                  <a:srgbClr val="E47639"/>
                </a:solidFill>
                <a:latin typeface="Open Sans Light"/>
              </a:rPr>
              <a:t> и 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технологии</a:t>
            </a:r>
            <a:endParaRPr lang="ru-RU" sz="3800" dirty="0">
              <a:solidFill>
                <a:srgbClr val="E47639"/>
              </a:solidFill>
              <a:latin typeface="Open Sans Light"/>
            </a:endParaRPr>
          </a:p>
          <a:p>
            <a:pPr marL="305173" lvl="1" algn="just">
              <a:lnSpc>
                <a:spcPts val="5545"/>
              </a:lnSpc>
            </a:pPr>
            <a:r>
              <a:rPr lang="en-US" sz="3800" dirty="0">
                <a:solidFill>
                  <a:srgbClr val="E47639"/>
                </a:solidFill>
                <a:latin typeface="Open Sans Light"/>
              </a:rPr>
              <a:t>HR-</a:t>
            </a:r>
            <a:r>
              <a:rPr lang="en-US" sz="3800" dirty="0" err="1">
                <a:solidFill>
                  <a:srgbClr val="E47639"/>
                </a:solidFill>
                <a:latin typeface="Open Sans Light"/>
              </a:rPr>
              <a:t>менеджмента</a:t>
            </a:r>
            <a:endParaRPr lang="en-US" sz="3800" dirty="0">
              <a:solidFill>
                <a:srgbClr val="E47639"/>
              </a:solidFill>
              <a:latin typeface="Open Sa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27809" y="6500495"/>
            <a:ext cx="11460016" cy="308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910" lvl="1" indent="-338455">
              <a:lnSpc>
                <a:spcPts val="6150"/>
              </a:lnSpc>
              <a:buFont typeface="Arial"/>
              <a:buChar char="•"/>
            </a:pP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Психология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развития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,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акмеология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;</a:t>
            </a:r>
          </a:p>
          <a:p>
            <a:pPr marL="676910" lvl="1" indent="-338455">
              <a:lnSpc>
                <a:spcPts val="6150"/>
              </a:lnSpc>
              <a:buFont typeface="Arial"/>
              <a:buChar char="•"/>
            </a:pP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Социальная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структура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,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социальные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институты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и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процессы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;</a:t>
            </a:r>
          </a:p>
          <a:p>
            <a:pPr marL="676910" lvl="1" indent="-338455">
              <a:lnSpc>
                <a:spcPts val="6150"/>
              </a:lnSpc>
              <a:buFont typeface="Arial"/>
              <a:buChar char="•"/>
            </a:pP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Социология</a:t>
            </a:r>
            <a:r>
              <a:rPr lang="en-US" sz="4100" dirty="0">
                <a:solidFill>
                  <a:srgbClr val="E47639"/>
                </a:solidFill>
                <a:latin typeface="Libre Franklin Light"/>
              </a:rPr>
              <a:t> </a:t>
            </a:r>
            <a:r>
              <a:rPr lang="en-US" sz="4100" dirty="0" err="1">
                <a:solidFill>
                  <a:srgbClr val="E47639"/>
                </a:solidFill>
                <a:latin typeface="Libre Franklin Light"/>
              </a:rPr>
              <a:t>управления</a:t>
            </a:r>
            <a:endParaRPr lang="en-US" sz="4100" dirty="0">
              <a:solidFill>
                <a:srgbClr val="E47639"/>
              </a:solidFill>
              <a:latin typeface="Libre Franklin Ligh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674097" y="3996813"/>
            <a:ext cx="3305191" cy="525560"/>
            <a:chOff x="0" y="0"/>
            <a:chExt cx="3594100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674097" y="6091064"/>
            <a:ext cx="3305191" cy="525560"/>
            <a:chOff x="0" y="0"/>
            <a:chExt cx="3594100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E47639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61050">
            <a:off x="5174716" y="1714302"/>
            <a:ext cx="23918794" cy="788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661" y="333145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sz="57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Количество мест </a:t>
            </a:r>
            <a:r>
              <a:rPr lang="ru-RU" dirty="0"/>
              <a:t/>
            </a:r>
            <a:br>
              <a:rPr lang="ru-RU" dirty="0"/>
            </a:br>
            <a:endParaRPr lang="ru-RU" sz="40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34635"/>
              </p:ext>
            </p:extLst>
          </p:nvPr>
        </p:nvGraphicFramePr>
        <p:xfrm>
          <a:off x="1138689" y="1818278"/>
          <a:ext cx="1630392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8864">
                  <a:extLst>
                    <a:ext uri="{9D8B030D-6E8A-4147-A177-3AD203B41FA5}">
                      <a16:colId xmlns:a16="http://schemas.microsoft.com/office/drawing/2014/main" val="338977264"/>
                    </a:ext>
                  </a:extLst>
                </a:gridCol>
                <a:gridCol w="1953882">
                  <a:extLst>
                    <a:ext uri="{9D8B030D-6E8A-4147-A177-3AD203B41FA5}">
                      <a16:colId xmlns:a16="http://schemas.microsoft.com/office/drawing/2014/main" val="2525298344"/>
                    </a:ext>
                  </a:extLst>
                </a:gridCol>
                <a:gridCol w="2513225">
                  <a:extLst>
                    <a:ext uri="{9D8B030D-6E8A-4147-A177-3AD203B41FA5}">
                      <a16:colId xmlns:a16="http://schemas.microsoft.com/office/drawing/2014/main" val="3402440163"/>
                    </a:ext>
                  </a:extLst>
                </a:gridCol>
                <a:gridCol w="2377953">
                  <a:extLst>
                    <a:ext uri="{9D8B030D-6E8A-4147-A177-3AD203B41FA5}">
                      <a16:colId xmlns:a16="http://schemas.microsoft.com/office/drawing/2014/main" val="202456598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Направление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Форма обучения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Количество бюджетных мест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Количество мест </a:t>
                      </a:r>
                    </a:p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по</a:t>
                      </a:r>
                      <a:r>
                        <a:rPr lang="ru-RU" sz="2700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</a:t>
                      </a: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договору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3081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Журналистика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1" dirty="0" err="1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Телерадиожурналистика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Очная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11</a:t>
                      </a:r>
                      <a:r>
                        <a:rPr lang="en-US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+ 3</a:t>
                      </a: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230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7893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 и связи с общественностью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</a:t>
                      </a:r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и связи с общественностью </a:t>
                      </a:r>
                    </a:p>
                    <a:p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в государственных и негосударственных организациях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Очная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</a:t>
                      </a:r>
                      <a:r>
                        <a:rPr lang="en-US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+ 3</a:t>
                      </a: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150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910664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 управления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Очная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30</a:t>
                      </a:r>
                      <a:r>
                        <a:rPr lang="en-US" sz="2700" dirty="0" smtClean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+ 1</a:t>
                      </a: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50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863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 в различных сферах жизнедеятельности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Заочная</a:t>
                      </a:r>
                    </a:p>
                    <a:p>
                      <a:pPr algn="ctr"/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40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4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661" y="333145"/>
            <a:ext cx="15544800" cy="1226342"/>
          </a:xfrm>
        </p:spPr>
        <p:txBody>
          <a:bodyPr>
            <a:normAutofit fontScale="90000"/>
          </a:bodyPr>
          <a:lstStyle/>
          <a:p>
            <a:r>
              <a:rPr lang="ru-RU" sz="57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Стоимость обучения</a:t>
            </a:r>
            <a:r>
              <a:rPr lang="ru-RU" dirty="0"/>
              <a:t/>
            </a:r>
            <a:br>
              <a:rPr lang="ru-RU" dirty="0"/>
            </a:br>
            <a:endParaRPr lang="ru-RU" sz="40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0275"/>
              </p:ext>
            </p:extLst>
          </p:nvPr>
        </p:nvGraphicFramePr>
        <p:xfrm>
          <a:off x="1358661" y="1422365"/>
          <a:ext cx="16303924" cy="68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8864">
                  <a:extLst>
                    <a:ext uri="{9D8B030D-6E8A-4147-A177-3AD203B41FA5}">
                      <a16:colId xmlns:a16="http://schemas.microsoft.com/office/drawing/2014/main" val="338977264"/>
                    </a:ext>
                  </a:extLst>
                </a:gridCol>
                <a:gridCol w="1953882">
                  <a:extLst>
                    <a:ext uri="{9D8B030D-6E8A-4147-A177-3AD203B41FA5}">
                      <a16:colId xmlns:a16="http://schemas.microsoft.com/office/drawing/2014/main" val="2525298344"/>
                    </a:ext>
                  </a:extLst>
                </a:gridCol>
                <a:gridCol w="2513225">
                  <a:extLst>
                    <a:ext uri="{9D8B030D-6E8A-4147-A177-3AD203B41FA5}">
                      <a16:colId xmlns:a16="http://schemas.microsoft.com/office/drawing/2014/main" val="3402440163"/>
                    </a:ext>
                  </a:extLst>
                </a:gridCol>
                <a:gridCol w="2377953">
                  <a:extLst>
                    <a:ext uri="{9D8B030D-6E8A-4147-A177-3AD203B41FA5}">
                      <a16:colId xmlns:a16="http://schemas.microsoft.com/office/drawing/2014/main" val="202456598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Направление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Полная стоимость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Скидка 15%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Средний балл ЕГЭ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не менее 60*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Скидка 20%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700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Средний балл ЕГЭ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не менее 73*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3081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Журналистика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1" dirty="0" err="1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Телерадиожурналистика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102 500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87 200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82 000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7893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 и связи с общественностью</a:t>
                      </a:r>
                    </a:p>
                    <a:p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</a:t>
                      </a:r>
                      <a:r>
                        <a:rPr lang="ru-RU" sz="2700" i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Реклама</a:t>
                      </a:r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и связи с общественностью </a:t>
                      </a:r>
                    </a:p>
                    <a:p>
                      <a:r>
                        <a:rPr lang="ru-RU" sz="2700" i="1" baseline="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в государственных и негосударственных организациях</a:t>
                      </a:r>
                      <a:endParaRPr lang="ru-RU" sz="2700" i="1" dirty="0"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 marL="137160" marR="137160" marT="68580" marB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102 500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87 200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82 000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910664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Психология управления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102 500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87 200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82 000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863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Программа:  </a:t>
                      </a:r>
                      <a:r>
                        <a:rPr lang="ru-RU" sz="2700" i="1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Социальная работа в различных сферах жизнедеятельности</a:t>
                      </a:r>
                    </a:p>
                  </a:txBody>
                  <a:tcPr marL="137160" marR="137160" marT="68580" marB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45 000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430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1BA833-41FF-4571-808F-BCCE1C47BE70}"/>
              </a:ext>
            </a:extLst>
          </p:cNvPr>
          <p:cNvSpPr txBox="1"/>
          <p:nvPr/>
        </p:nvSpPr>
        <p:spPr>
          <a:xfrm>
            <a:off x="11506200" y="8356804"/>
            <a:ext cx="6356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rgbClr val="961916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* При условии успешного обучения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02260-B806-4902-907F-39EFF553FF48}"/>
              </a:ext>
            </a:extLst>
          </p:cNvPr>
          <p:cNvSpPr txBox="1"/>
          <p:nvPr/>
        </p:nvSpPr>
        <p:spPr>
          <a:xfrm>
            <a:off x="1338608" y="9008852"/>
            <a:ext cx="1611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Порядок снижения стоимости платных образовательных услуг для студентов и аспирантов, осваивающих в СЗИУ РАНХиГС основные образовательные программы высшего образования опубликован на сайте СЗИУ РАНХиГС</a:t>
            </a:r>
          </a:p>
        </p:txBody>
      </p:sp>
    </p:spTree>
    <p:extLst>
      <p:ext uri="{BB962C8B-B14F-4D97-AF65-F5344CB8AC3E}">
        <p14:creationId xmlns:p14="http://schemas.microsoft.com/office/powerpoint/2010/main" val="1683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009" y="912418"/>
            <a:ext cx="15544800" cy="1226342"/>
          </a:xfrm>
        </p:spPr>
        <p:txBody>
          <a:bodyPr>
            <a:normAutofit/>
          </a:bodyPr>
          <a:lstStyle/>
          <a:p>
            <a:r>
              <a:rPr lang="ru-RU" sz="51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Журналистика</a:t>
            </a:r>
          </a:p>
        </p:txBody>
      </p:sp>
      <p:grpSp>
        <p:nvGrpSpPr>
          <p:cNvPr id="33" name="Group 28"/>
          <p:cNvGrpSpPr/>
          <p:nvPr/>
        </p:nvGrpSpPr>
        <p:grpSpPr>
          <a:xfrm>
            <a:off x="1547747" y="4560109"/>
            <a:ext cx="2691102" cy="1274822"/>
            <a:chOff x="1528300" y="3531691"/>
            <a:chExt cx="2087182" cy="988736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528300" y="3531691"/>
              <a:ext cx="2087182" cy="23624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Русский язык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1"/>
            <p:cNvCxnSpPr/>
            <p:nvPr/>
          </p:nvCxnSpPr>
          <p:spPr>
            <a:xfrm flipH="1">
              <a:off x="2380978" y="4520427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6"/>
          <p:cNvGrpSpPr/>
          <p:nvPr/>
        </p:nvGrpSpPr>
        <p:grpSpPr>
          <a:xfrm>
            <a:off x="8659859" y="4560109"/>
            <a:ext cx="4382652" cy="1274819"/>
            <a:chOff x="1648868" y="3649810"/>
            <a:chExt cx="2087182" cy="988733"/>
          </a:xfrm>
        </p:grpSpPr>
        <p:sp>
          <p:nvSpPr>
            <p:cNvPr id="43" name="Title 1"/>
            <p:cNvSpPr txBox="1">
              <a:spLocks/>
            </p:cNvSpPr>
            <p:nvPr/>
          </p:nvSpPr>
          <p:spPr>
            <a:xfrm>
              <a:off x="1648868" y="3649810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Профессиональный конкурс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39"/>
            <p:cNvCxnSpPr/>
            <p:nvPr/>
          </p:nvCxnSpPr>
          <p:spPr>
            <a:xfrm flipH="1">
              <a:off x="2541368" y="4638543"/>
              <a:ext cx="151092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20" y="2838014"/>
            <a:ext cx="968756" cy="968756"/>
          </a:xfrm>
          <a:prstGeom prst="rect">
            <a:avLst/>
          </a:prstGeom>
        </p:spPr>
      </p:pic>
      <p:grpSp>
        <p:nvGrpSpPr>
          <p:cNvPr id="58" name="Group 36"/>
          <p:cNvGrpSpPr/>
          <p:nvPr/>
        </p:nvGrpSpPr>
        <p:grpSpPr>
          <a:xfrm>
            <a:off x="4837334" y="4560109"/>
            <a:ext cx="2691102" cy="1274822"/>
            <a:chOff x="1720119" y="3653594"/>
            <a:chExt cx="2087182" cy="988735"/>
          </a:xfrm>
        </p:grpSpPr>
        <p:sp>
          <p:nvSpPr>
            <p:cNvPr id="59" name="Title 1"/>
            <p:cNvSpPr txBox="1">
              <a:spLocks/>
            </p:cNvSpPr>
            <p:nvPr/>
          </p:nvSpPr>
          <p:spPr>
            <a:xfrm>
              <a:off x="1720119" y="3653594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Литература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39"/>
            <p:cNvCxnSpPr/>
            <p:nvPr/>
          </p:nvCxnSpPr>
          <p:spPr>
            <a:xfrm flipH="1">
              <a:off x="2461470" y="4642329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09" y="2820215"/>
            <a:ext cx="1004352" cy="100435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17" y="2799804"/>
            <a:ext cx="1019535" cy="1019535"/>
          </a:xfrm>
          <a:prstGeom prst="rect">
            <a:avLst/>
          </a:prstGeom>
        </p:spPr>
      </p:pic>
      <p:grpSp>
        <p:nvGrpSpPr>
          <p:cNvPr id="20" name="Group 26"/>
          <p:cNvGrpSpPr/>
          <p:nvPr/>
        </p:nvGrpSpPr>
        <p:grpSpPr>
          <a:xfrm>
            <a:off x="5604806" y="6356547"/>
            <a:ext cx="3376116" cy="3421398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900" dirty="0">
                  <a:latin typeface="Arial" panose="020B0604020202020204" pitchFamily="34" charset="0"/>
                  <a:cs typeface="Arial" panose="020B0604020202020204" pitchFamily="34" charset="0"/>
                </a:rPr>
                <a:t>383</a:t>
              </a:r>
            </a:p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HeliosThin"/>
                </a:rPr>
                <a:t>2019</a:t>
              </a:r>
              <a:endParaRPr lang="en-US" sz="12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13356662" y="4560109"/>
            <a:ext cx="3410136" cy="1281836"/>
            <a:chOff x="1528299" y="3536081"/>
            <a:chExt cx="2087182" cy="994176"/>
          </a:xfrm>
        </p:grpSpPr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28299" y="3536081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36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Творческий конкурс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35"/>
            <p:cNvCxnSpPr/>
            <p:nvPr/>
          </p:nvCxnSpPr>
          <p:spPr>
            <a:xfrm flipH="1">
              <a:off x="2421346" y="4524815"/>
              <a:ext cx="233819" cy="5442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022" y="2805683"/>
            <a:ext cx="1033416" cy="1033416"/>
          </a:xfrm>
          <a:prstGeom prst="rect">
            <a:avLst/>
          </a:prstGeom>
        </p:spPr>
      </p:pic>
      <p:grpSp>
        <p:nvGrpSpPr>
          <p:cNvPr id="23" name="Group 26"/>
          <p:cNvGrpSpPr/>
          <p:nvPr/>
        </p:nvGrpSpPr>
        <p:grpSpPr>
          <a:xfrm>
            <a:off x="9980546" y="6363564"/>
            <a:ext cx="3376116" cy="3421398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900" dirty="0">
                  <a:latin typeface="Arial" panose="020B0604020202020204" pitchFamily="34" charset="0"/>
                  <a:cs typeface="Arial" panose="020B0604020202020204" pitchFamily="34" charset="0"/>
                </a:rPr>
                <a:t>239</a:t>
              </a:r>
            </a:p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HeliosThin"/>
                </a:rPr>
                <a:t>2019</a:t>
              </a:r>
              <a:endParaRPr lang="en-US" sz="1200" dirty="0">
                <a:solidFill>
                  <a:srgbClr val="FFFFFF"/>
                </a:solidFill>
                <a:latin typeface="Helios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0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985</Words>
  <Application>Microsoft Office PowerPoint</Application>
  <PresentationFormat>Произвольный</PresentationFormat>
  <Paragraphs>253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Calibri</vt:lpstr>
      <vt:lpstr>Roboto Condensed bold</vt:lpstr>
      <vt:lpstr>HeliosThin</vt:lpstr>
      <vt:lpstr>Space Mono</vt:lpstr>
      <vt:lpstr>Open Sans Light</vt:lpstr>
      <vt:lpstr>Wingdings</vt:lpstr>
      <vt:lpstr>Open Sans</vt:lpstr>
      <vt:lpstr>Dotum</vt:lpstr>
      <vt:lpstr>Libre Franklin Light</vt:lpstr>
      <vt:lpstr>Times New Roman</vt:lpstr>
      <vt:lpstr>Arial</vt:lpstr>
      <vt:lpstr>Roboto Condensed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мест  </vt:lpstr>
      <vt:lpstr>Стоимость обучения </vt:lpstr>
      <vt:lpstr>Журналистика</vt:lpstr>
      <vt:lpstr>Презентация PowerPoint</vt:lpstr>
      <vt:lpstr>Презентация PowerPoint</vt:lpstr>
      <vt:lpstr>Этапы обучения</vt:lpstr>
      <vt:lpstr>ПРОФИЛЬ MAJOR</vt:lpstr>
      <vt:lpstr>ПРОФИЛЬ MINOR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Студенческая жизнь</vt:lpstr>
      <vt:lpstr> ОБЩЕЖИТИЕ</vt:lpstr>
      <vt:lpstr>КАЛЕНДАРЬ ПРИЕМНОЙ КАМПАНИИ</vt:lpstr>
      <vt:lpstr>КАЛЕНДАРЬ ПРИЕМНОЙ КАМПАНИИ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Поступаем в СЗИУ РАНХиГС, копия</dc:title>
  <cp:lastModifiedBy>Овчинников Геннадий Анатольевич</cp:lastModifiedBy>
  <cp:revision>40</cp:revision>
  <dcterms:created xsi:type="dcterms:W3CDTF">2006-08-16T00:00:00Z</dcterms:created>
  <dcterms:modified xsi:type="dcterms:W3CDTF">2020-07-31T11:15:19Z</dcterms:modified>
  <dc:identifier>DAD3fhBYqpM</dc:identifier>
</cp:coreProperties>
</file>