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5" r:id="rId3"/>
    <p:sldId id="263" r:id="rId4"/>
    <p:sldId id="272" r:id="rId5"/>
    <p:sldId id="273" r:id="rId6"/>
    <p:sldId id="258" r:id="rId7"/>
    <p:sldId id="259" r:id="rId8"/>
    <p:sldId id="260" r:id="rId9"/>
    <p:sldId id="261" r:id="rId10"/>
    <p:sldId id="262" r:id="rId11"/>
    <p:sldId id="264" r:id="rId12"/>
    <p:sldId id="274" r:id="rId13"/>
    <p:sldId id="267" r:id="rId14"/>
    <p:sldId id="276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EF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4ADF9-EF75-40AA-AFD0-F9226C33BBA4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1886D-C341-4D14-B220-BC1CEBB001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98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48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87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68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017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95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5243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848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90520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33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97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2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55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24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89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B71-50BA-4D47-ACD4-987C2674EB40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6421-2D39-4A00-9046-6F81428FF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91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iselev-vn@sziu.ranepa.ru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iselev-vn@ranepa.ru" TargetMode="External"/><Relationship Id="rId2" Type="http://schemas.openxmlformats.org/officeDocument/2006/relationships/hyperlink" Target="mailto:fst@sziu.ranepa.ru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iselev-vn@sziu.ranepa.ru" TargetMode="External"/><Relationship Id="rId2" Type="http://schemas.openxmlformats.org/officeDocument/2006/relationships/hyperlink" Target="mailto:abildaev-1962@mail.ru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5849277" y="2561308"/>
            <a:ext cx="4616530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СЕВЕРО-ЗАПАДНЫЙ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ИНСТИТУТ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УПРАВЛЕНИЯ</a:t>
            </a:r>
            <a:endParaRPr lang="en-US" sz="32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4162" y="1910277"/>
            <a:ext cx="1496250" cy="29025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594997" y="2705099"/>
            <a:ext cx="94603" cy="1334567"/>
            <a:chOff x="5506098" y="2623860"/>
            <a:chExt cx="0" cy="16597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523474333"/>
      </p:ext>
    </p:extLst>
  </p:cSld>
  <p:clrMapOvr>
    <a:masterClrMapping/>
  </p:clrMapOvr>
  <p:transition spd="slow" advTm="1106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7333" decel="22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676" y="329544"/>
            <a:ext cx="10363200" cy="817561"/>
          </a:xfrm>
        </p:spPr>
        <p:txBody>
          <a:bodyPr>
            <a:normAutofit fontScale="90000"/>
          </a:bodyPr>
          <a:lstStyle/>
          <a:p>
            <a:r>
              <a:rPr lang="ru-RU" dirty="0"/>
              <a:t>Календарь абитуриента </a:t>
            </a:r>
            <a:r>
              <a:rPr lang="ru-RU" dirty="0" smtClean="0"/>
              <a:t>2020 </a:t>
            </a:r>
            <a:r>
              <a:rPr lang="ru-RU" dirty="0"/>
              <a:t>(очная форма)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0155020"/>
              </p:ext>
            </p:extLst>
          </p:nvPr>
        </p:nvGraphicFramePr>
        <p:xfrm>
          <a:off x="1268071" y="1147105"/>
          <a:ext cx="9762602" cy="425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xmlns="" val="134557276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xmlns="" val="1489483434"/>
                    </a:ext>
                  </a:extLst>
                </a:gridCol>
              </a:tblGrid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Событие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9125878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19.06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Начало приема документов на бакалавриат и специалитет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008371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10.07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Окончание приема документов для абитуриентов иностранных государств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4550010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 – 26.07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Вступительные испытания, проводимые вузом</a:t>
                      </a:r>
                      <a:r>
                        <a:rPr lang="ru-RU" baseline="0" dirty="0" smtClean="0"/>
                        <a:t> самостоятельно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553059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13.07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 приема документов на направление «Журналистика»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6859096"/>
                  </a:ext>
                </a:extLst>
              </a:tr>
              <a:tr h="569878">
                <a:tc>
                  <a:txBody>
                    <a:bodyPr/>
                    <a:lstStyle/>
                    <a:p>
                      <a:r>
                        <a:rPr lang="ru-RU" dirty="0" smtClean="0"/>
                        <a:t>26.07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</a:t>
                      </a:r>
                      <a:r>
                        <a:rPr lang="ru-RU" baseline="0" dirty="0" smtClean="0"/>
                        <a:t> вступительных испытаний (Бюджет и договор)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5264712"/>
                  </a:ext>
                </a:extLst>
              </a:tr>
              <a:tr h="814112"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r>
                        <a:rPr lang="en-US" dirty="0" smtClean="0"/>
                        <a:t>.07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Размещение</a:t>
                      </a:r>
                      <a:r>
                        <a:rPr lang="ru-RU" baseline="0" dirty="0" smtClean="0"/>
                        <a:t> на официальном сайте конкурсных списков поступающих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588649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9700448"/>
              </p:ext>
            </p:extLst>
          </p:nvPr>
        </p:nvGraphicFramePr>
        <p:xfrm>
          <a:off x="1268071" y="5274925"/>
          <a:ext cx="9762602" cy="59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xmlns="" val="296473799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xmlns="" val="3008650600"/>
                    </a:ext>
                  </a:extLst>
                </a:gridCol>
              </a:tblGrid>
              <a:tr h="59439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18.08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Публикация приказа о зачислении на платную форму обучения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64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41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244" y="3162780"/>
            <a:ext cx="11775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для оплаты находятся в договоре. Рекомендуем производить оплату через Сбербанк РФ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(комиссия банка составит 0,05% от суммы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Платежа). В назначении указать ФИО студента полностью, специальность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подготовки, курс.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оплате сказать что это первичная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1244" y="339552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Сроки оплаты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244" y="1085111"/>
            <a:ext cx="9961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производится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поступления документов в приемную комиссию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августа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произведенной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фотографию или скан квитанции об оплате выслать на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kiselev-vn@ranepa.ru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1244" y="2345219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Реквизиты для оплаты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3118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Академия</a:t>
            </a:r>
          </a:p>
          <a:p>
            <a:r>
              <a:rPr lang="ru-RU" dirty="0"/>
              <a:t>Федеральное государственное бюджетное образовательное учреждение высшего  образования «Российская академия народного хозяйства и государственной</a:t>
            </a:r>
          </a:p>
          <a:p>
            <a:r>
              <a:rPr lang="ru-RU" dirty="0"/>
              <a:t>службы при Президенте Российской </a:t>
            </a:r>
          </a:p>
          <a:p>
            <a:r>
              <a:rPr lang="ru-RU" dirty="0"/>
              <a:t>Федерации» (</a:t>
            </a:r>
            <a:r>
              <a:rPr lang="ru-RU" dirty="0" err="1"/>
              <a:t>РАНХиГС</a:t>
            </a:r>
            <a:r>
              <a:rPr lang="ru-RU" dirty="0"/>
              <a:t>)</a:t>
            </a:r>
          </a:p>
          <a:p>
            <a:r>
              <a:rPr lang="ru-RU" dirty="0"/>
              <a:t>119571, г. Москва, пр. Вернадского, д.82 </a:t>
            </a:r>
          </a:p>
          <a:p>
            <a:r>
              <a:rPr lang="ru-RU" dirty="0"/>
              <a:t>Северо-Западный институт управления – филиал </a:t>
            </a:r>
            <a:r>
              <a:rPr lang="ru-RU" dirty="0" err="1"/>
              <a:t>РАНХиГС</a:t>
            </a:r>
            <a:endParaRPr lang="ru-RU" dirty="0"/>
          </a:p>
          <a:p>
            <a:r>
              <a:rPr lang="ru-RU" dirty="0"/>
              <a:t>199178, Санкт-Петербург, Средний пр. В.О., д.57/43</a:t>
            </a:r>
          </a:p>
          <a:p>
            <a:r>
              <a:rPr lang="ru-RU" dirty="0"/>
              <a:t>Тел. (812) 3359494</a:t>
            </a:r>
          </a:p>
          <a:p>
            <a:r>
              <a:rPr lang="ru-RU" dirty="0"/>
              <a:t>ИНН 7729050901  КПП 780143001</a:t>
            </a:r>
          </a:p>
          <a:p>
            <a:r>
              <a:rPr lang="ru-RU" dirty="0"/>
              <a:t> ОГРН 1027739610018</a:t>
            </a:r>
          </a:p>
          <a:p>
            <a:r>
              <a:rPr lang="ru-RU" dirty="0"/>
              <a:t>Получатель: УФК по </a:t>
            </a:r>
            <a:r>
              <a:rPr lang="ru-RU" dirty="0" err="1"/>
              <a:t>г.Санкт</a:t>
            </a:r>
            <a:r>
              <a:rPr lang="ru-RU" dirty="0"/>
              <a:t>-Петербургу</a:t>
            </a:r>
          </a:p>
          <a:p>
            <a:r>
              <a:rPr lang="ru-RU" dirty="0"/>
              <a:t>(Северо-Западный институт управления -филиал </a:t>
            </a:r>
            <a:r>
              <a:rPr lang="ru-RU" dirty="0" err="1"/>
              <a:t>РАНХиГС</a:t>
            </a:r>
            <a:r>
              <a:rPr lang="ru-RU" dirty="0"/>
              <a:t>, л/</a:t>
            </a:r>
            <a:r>
              <a:rPr lang="ru-RU" dirty="0" err="1"/>
              <a:t>сч</a:t>
            </a:r>
            <a:r>
              <a:rPr lang="ru-RU" dirty="0"/>
              <a:t>  20726У65320)</a:t>
            </a:r>
          </a:p>
          <a:p>
            <a:r>
              <a:rPr lang="ru-RU" dirty="0"/>
              <a:t>Банк: Северо-Западное ГУ Банка России</a:t>
            </a:r>
          </a:p>
          <a:p>
            <a:r>
              <a:rPr lang="ru-RU" dirty="0"/>
              <a:t>БИК 044030001</a:t>
            </a:r>
          </a:p>
          <a:p>
            <a:r>
              <a:rPr lang="ru-RU" dirty="0"/>
              <a:t>р. счет 40501810300002000001</a:t>
            </a:r>
          </a:p>
          <a:p>
            <a:r>
              <a:rPr lang="ru-RU" dirty="0"/>
              <a:t>ОКТМО 40308000 </a:t>
            </a:r>
          </a:p>
          <a:p>
            <a:r>
              <a:rPr lang="ru-RU" dirty="0"/>
              <a:t>КБК 00000000000000000130</a:t>
            </a:r>
          </a:p>
        </p:txBody>
      </p:sp>
    </p:spTree>
    <p:extLst>
      <p:ext uri="{BB962C8B-B14F-4D97-AF65-F5344CB8AC3E}">
        <p14:creationId xmlns:p14="http://schemas.microsoft.com/office/powerpoint/2010/main" xmlns="" val="26889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34181" y="1563668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Общежития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181" y="2625211"/>
            <a:ext cx="1081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https://sziu.ranepa.ru/student/obshchezhitie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2018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3936088" y="323269"/>
            <a:ext cx="6516353" cy="578619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Адрес: 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Россия, 199178, Санкт-Петербург, Васильевский остров, Средний проспект, д. 57/43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Управление международных связей, сектор по работе с иностранными студентами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Тюшев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 Андрей Валентинович</a:t>
            </a:r>
          </a:p>
          <a:p>
            <a:pPr algn="ctr"/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tyushev-av@ranepa.ru</a:t>
            </a:r>
            <a:endParaRPr lang="ru-RU" sz="1600" dirty="0" smtClean="0"/>
          </a:p>
          <a:p>
            <a:pPr algn="ctr"/>
            <a:endParaRPr lang="en-US" sz="2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977" y="1655784"/>
            <a:ext cx="1496250" cy="2902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81812" y="2450606"/>
            <a:ext cx="94603" cy="1334567"/>
            <a:chOff x="5506098" y="2623860"/>
            <a:chExt cx="0" cy="1659770"/>
          </a:xfrm>
        </p:grpSpPr>
        <p:cxnSp>
          <p:nvCxnSpPr>
            <p:cNvPr id="11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96888025"/>
      </p:ext>
    </p:extLst>
  </p:cSld>
  <p:clrMapOvr>
    <a:masterClrMapping/>
  </p:clrMapOvr>
  <p:transition spd="slow" advTm="1485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3333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399" y="695998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rgbClr val="961916"/>
                </a:solidFill>
              </a:rPr>
              <a:t>КОНТАКТЫ</a:t>
            </a:r>
          </a:p>
          <a:p>
            <a:r>
              <a:rPr lang="ru-RU" sz="2400" dirty="0" smtClean="0"/>
              <a:t>ФАКУЛЬТЕТ СОЦИАЛЬНЫХ ТЕХНОЛОГИЙ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87935" y="2119744"/>
            <a:ext cx="3909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88D03"/>
                </a:solidFill>
              </a:rPr>
              <a:t>Сайты</a:t>
            </a:r>
            <a:r>
              <a:rPr lang="en-US" dirty="0" smtClean="0">
                <a:solidFill>
                  <a:srgbClr val="E88D03"/>
                </a:solidFill>
              </a:rPr>
              <a:t>: sziu.ranepa.ru ; fst-sziu.ru</a:t>
            </a:r>
          </a:p>
          <a:p>
            <a:r>
              <a:rPr lang="ru-RU" dirty="0" smtClean="0">
                <a:solidFill>
                  <a:srgbClr val="E88D03"/>
                </a:solidFill>
              </a:rPr>
              <a:t>Телефон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(812) 335-67-34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Группа ВК</a:t>
            </a:r>
            <a:r>
              <a:rPr lang="en-US" dirty="0" smtClean="0">
                <a:solidFill>
                  <a:srgbClr val="0070C0"/>
                </a:solidFill>
              </a:rPr>
              <a:t>: vk.com/</a:t>
            </a:r>
            <a:r>
              <a:rPr lang="en-US" dirty="0" err="1" smtClean="0">
                <a:solidFill>
                  <a:srgbClr val="0070C0"/>
                </a:solidFill>
              </a:rPr>
              <a:t>etofst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E88D03"/>
                </a:solidFill>
              </a:rPr>
              <a:t>Email: </a:t>
            </a:r>
            <a:r>
              <a:rPr lang="en-US" dirty="0" smtClean="0">
                <a:solidFill>
                  <a:srgbClr val="E88D03"/>
                </a:solidFill>
                <a:hlinkClick r:id="rId2"/>
              </a:rPr>
              <a:t>fst@sziu.ranepa.ru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E88D03"/>
                </a:solidFill>
              </a:rPr>
              <a:t>Адрес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dirty="0" smtClean="0">
                <a:solidFill>
                  <a:srgbClr val="E88D03"/>
                </a:solidFill>
              </a:rPr>
              <a:t>ул. Черняховского, д. 6</a:t>
            </a:r>
          </a:p>
          <a:p>
            <a:endParaRPr lang="ru-RU" dirty="0">
              <a:solidFill>
                <a:srgbClr val="E88D03"/>
              </a:solidFill>
            </a:endParaRPr>
          </a:p>
          <a:p>
            <a:r>
              <a:rPr lang="ru-RU" dirty="0" smtClean="0"/>
              <a:t>Киселев Владимир Николаевич,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Kiselev-vn@ranepa.ru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E88D03"/>
                </a:solidFill>
              </a:rPr>
              <a:t>Телефон</a:t>
            </a:r>
            <a:r>
              <a:rPr lang="en-US" dirty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</a:t>
            </a:r>
            <a:r>
              <a:rPr lang="ru-RU" cap="all" dirty="0" smtClean="0">
                <a:solidFill>
                  <a:srgbClr val="E88D03"/>
                </a:solidFill>
              </a:rPr>
              <a:t>(</a:t>
            </a:r>
            <a:r>
              <a:rPr lang="en-US" cap="all" smtClean="0">
                <a:solidFill>
                  <a:srgbClr val="E88D03"/>
                </a:solidFill>
              </a:rPr>
              <a:t>921) 962-85-48</a:t>
            </a:r>
            <a:endParaRPr lang="en-US" dirty="0">
              <a:solidFill>
                <a:srgbClr val="E88D03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pic>
        <p:nvPicPr>
          <p:cNvPr id="6" name="Picture 6" descr="http://fst-sziu.ru/wp-content/uploads/2016/06/foto2-1024x5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831" y="2626283"/>
            <a:ext cx="7134167" cy="40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177" y="144157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Эту презентацию можно будет скачать </a:t>
            </a:r>
            <a:br>
              <a:rPr lang="ru-RU" dirty="0" smtClean="0"/>
            </a:br>
            <a:r>
              <a:rPr lang="ru-RU" dirty="0" smtClean="0"/>
              <a:t>здесь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177" y="330718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Fst-sziu.ru/</a:t>
            </a:r>
            <a:r>
              <a:rPr lang="en-US" sz="4800" u="sng" dirty="0" smtClean="0"/>
              <a:t>bishkek</a:t>
            </a:r>
            <a:r>
              <a:rPr lang="en-US" sz="4800" u="sng" dirty="0" smtClean="0"/>
              <a:t>2020</a:t>
            </a:r>
            <a:endParaRPr lang="ru-RU" sz="4800" u="sng" dirty="0"/>
          </a:p>
        </p:txBody>
      </p:sp>
    </p:spTree>
    <p:extLst>
      <p:ext uri="{BB962C8B-B14F-4D97-AF65-F5344CB8AC3E}">
        <p14:creationId xmlns:p14="http://schemas.microsoft.com/office/powerpoint/2010/main" xmlns="" val="17014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0583" y="322012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6 важных шагов для зачисления в СЗИУ </a:t>
            </a:r>
            <a:r>
              <a:rPr lang="ru-RU" sz="4400" dirty="0" err="1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РАНХиГС</a:t>
            </a:r>
            <a:r>
              <a:rPr lang="en-US" sz="44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sz="4400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Заполнить сегодня после личного собеседования выданную вам анкету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отдать нам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пройти онлайн регистрацию, создав личный кабинет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с 20 июня 2020 г.) – </a:t>
            </a:r>
          </a:p>
          <a:p>
            <a:r>
              <a:rPr lang="en-US" sz="32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https://lk.ranepa.ru/pk/auth.php</a:t>
            </a:r>
            <a:endParaRPr lang="ru-RU" sz="3200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происходит на сайте московского кампуса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 избежание получения неактуальной информации не забудьте вернуться на сайт  института </a:t>
            </a:r>
            <a:r>
              <a:rPr lang="en-US" sz="24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sziu.ranepa.ru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Поступающий заполняет согласие на зачисление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кабинете, распечатывает и подписывает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3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69009" y="0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Собрать пакет документов, отсканировать, отправить для проверки в управление международных связей по адресу </a:t>
            </a:r>
            <a:r>
              <a:rPr lang="en-US" sz="3200" u="sng" dirty="0"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tyushev-av@ranepa.ru</a:t>
            </a:r>
            <a:endParaRPr lang="en-US" sz="3200" u="sng" dirty="0" smtClean="0">
              <a:latin typeface="Times New Roman" panose="02020603050405020304" pitchFamily="18" charset="0"/>
              <a:ea typeface="Roboto Condensed bold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зачисление (см. пункт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(либо копию) документа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государства об образовании поступающего с указанием изученных предметов, полученных по ним оценок, приложения к нему и заверенный в установленном порядке перевод на русский язык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Нотариально заверенная копия документа, удостоверяющая личность поступающего, его гражданство и нотариальный перевод данного документа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Заверенное в установленном порядке медицинское заключение о состоянии здоровья иностранного гражданина (форма 086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установленного образца об отсутствии ВИЧ-инфекции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рождении, заверенная в установленном порядке (при наличии)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фотографий 3х4 (чёрно-белые или цветные, на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бумаге)</a:t>
            </a:r>
          </a:p>
          <a:p>
            <a:pPr marL="457200" indent="-457200"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70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0583" y="322012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проверки и получения положительного ответа, отправить документы в приемную комиссию (выслать документы почтой, передать через доверенное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лицо,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лично)</a:t>
            </a:r>
          </a:p>
          <a:p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Доверенное лицо в Бишкеке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Асеналханов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Данияр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Асеналханович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abildaev-1962@mail.ru</a:t>
            </a:r>
            <a:endParaRPr lang="en-US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/>
              <a:t>моб</a:t>
            </a:r>
            <a:r>
              <a:rPr lang="ru-RU" sz="2000" dirty="0" smtClean="0"/>
              <a:t>: +996 707687898,  +996 773 </a:t>
            </a:r>
            <a:r>
              <a:rPr lang="ru-RU" sz="2000" dirty="0" smtClean="0"/>
              <a:t>263007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приемной комиссии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199178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Санкт-Петербург, Средний пр. 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7/43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отправки документов или сдачи их в приемную комиссию сразу сообщить об это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В.Н. Киселеву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почту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kiselev-vn@ranepa.ru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того чтобы мы своевременно передали результаты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тестирования  в приемную комиссию. Если отправляете почтой, укажите трекинг номер почтового отправления.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8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</a:t>
            </a:r>
            <a:r>
              <a:rPr lang="ru-RU" sz="4900" dirty="0" smtClean="0">
                <a:latin typeface="+mn-lt"/>
              </a:rPr>
              <a:t>специалистов</a:t>
            </a:r>
            <a:endParaRPr lang="ru-RU" sz="49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4286110"/>
              </p:ext>
            </p:extLst>
          </p:nvPr>
        </p:nvGraphicFramePr>
        <p:xfrm>
          <a:off x="700910" y="1807687"/>
          <a:ext cx="11186289" cy="39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xmlns="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xmlns="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xmlns="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xmlns="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Психология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</a:t>
                      </a:r>
                      <a:r>
                        <a:rPr lang="ru-RU" dirty="0" smtClean="0"/>
                        <a:t>работа 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заочная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Реклама и связи с общественностью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102500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Журналистика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литература, Профессиональный и творческий экзамены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102500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06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специалистов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2145266"/>
              </p:ext>
            </p:extLst>
          </p:nvPr>
        </p:nvGraphicFramePr>
        <p:xfrm>
          <a:off x="700910" y="1807687"/>
          <a:ext cx="11186289" cy="487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xmlns="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xmlns="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xmlns="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xmlns="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Государственное и муниципальное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Бизнес-информатика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Юриспруденция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74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специалистов (очная форма)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1095325"/>
              </p:ext>
            </p:extLst>
          </p:nvPr>
        </p:nvGraphicFramePr>
        <p:xfrm>
          <a:off x="700910" y="1807687"/>
          <a:ext cx="11186289" cy="39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xmlns="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xmlns="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xmlns="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xmlns="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Политология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Международные отношения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Экономическая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Таможенное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 таможенного 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41888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8514" y="5816780"/>
            <a:ext cx="855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Заочная форма обучения</a:t>
            </a:r>
            <a:r>
              <a:rPr lang="en-US" dirty="0"/>
              <a:t>: </a:t>
            </a:r>
            <a:r>
              <a:rPr lang="ru-RU" dirty="0" smtClean="0"/>
              <a:t>Социальная </a:t>
            </a:r>
            <a:r>
              <a:rPr lang="ru-RU" dirty="0"/>
              <a:t>работа, </a:t>
            </a:r>
            <a:r>
              <a:rPr lang="ru-RU" dirty="0" err="1" smtClean="0"/>
              <a:t>ГиМУ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Юриспруденция, Менеджмент, </a:t>
            </a:r>
          </a:p>
          <a:p>
            <a:r>
              <a:rPr lang="ru-RU" dirty="0" smtClean="0"/>
              <a:t>Экономическая безопасность, Таможенное дело – от 45 </a:t>
            </a:r>
            <a:r>
              <a:rPr lang="ru-RU" dirty="0" err="1" smtClean="0"/>
              <a:t>т.р</a:t>
            </a:r>
            <a:r>
              <a:rPr lang="ru-RU" dirty="0" smtClean="0"/>
              <a:t>. в семестр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27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Зачисление на бюджет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043694"/>
            <a:ext cx="1036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Для зачисления на бюджет обязательным является представление оригинала документа об образовании </a:t>
            </a:r>
            <a:endParaRPr lang="en-US" sz="2800" dirty="0"/>
          </a:p>
          <a:p>
            <a:r>
              <a:rPr lang="ru-RU" sz="2800" dirty="0"/>
              <a:t>и заявления о согласии на зачисление на конкретную специальность (направление) и форму обучения. </a:t>
            </a:r>
            <a:endParaRPr lang="en-US" sz="2800" dirty="0"/>
          </a:p>
          <a:p>
            <a:r>
              <a:rPr lang="ru-RU" sz="2800" dirty="0"/>
              <a:t>Если поступающий в установленные Правилами сроки не представил, и оригинал, и заявление о согласии</a:t>
            </a:r>
            <a:endParaRPr lang="en-US" sz="2800" dirty="0"/>
          </a:p>
          <a:p>
            <a:r>
              <a:rPr lang="ru-RU" sz="2800" dirty="0"/>
              <a:t>на зачисление, то он не будет зачислен!!</a:t>
            </a:r>
          </a:p>
        </p:txBody>
      </p:sp>
    </p:spTree>
    <p:extLst>
      <p:ext uri="{BB962C8B-B14F-4D97-AF65-F5344CB8AC3E}">
        <p14:creationId xmlns:p14="http://schemas.microsoft.com/office/powerpoint/2010/main" xmlns="" val="17061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7912</TotalTime>
  <Words>830</Words>
  <Application>Microsoft Office PowerPoint</Application>
  <PresentationFormat>Произвольный</PresentationFormat>
  <Paragraphs>172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Эту презентацию можно будет скачать  здесь:</vt:lpstr>
      <vt:lpstr>Слайд 3</vt:lpstr>
      <vt:lpstr>Слайд 4</vt:lpstr>
      <vt:lpstr>Слайд 5</vt:lpstr>
      <vt:lpstr>Направления подготовки бакалавров и специалистов</vt:lpstr>
      <vt:lpstr>Направления подготовки бакалавров и специалистов</vt:lpstr>
      <vt:lpstr>Направления подготовки бакалавров и специалистов (очная форма)</vt:lpstr>
      <vt:lpstr>Зачисление на бюджет</vt:lpstr>
      <vt:lpstr>Календарь абитуриента 2020 (очная форма)</vt:lpstr>
      <vt:lpstr>Слайд 11</vt:lpstr>
      <vt:lpstr>Слайд 12</vt:lpstr>
      <vt:lpstr>Слайд 13</vt:lpstr>
      <vt:lpstr>Слайд 14</vt:lpstr>
      <vt:lpstr>Слайд 15</vt:lpstr>
    </vt:vector>
  </TitlesOfParts>
  <Company>SZIU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необходимых документов</dc:title>
  <dc:creator>Преподаватель (teacher)</dc:creator>
  <cp:lastModifiedBy>user</cp:lastModifiedBy>
  <cp:revision>107</cp:revision>
  <dcterms:created xsi:type="dcterms:W3CDTF">2017-04-06T14:00:54Z</dcterms:created>
  <dcterms:modified xsi:type="dcterms:W3CDTF">2020-01-08T19:27:31Z</dcterms:modified>
</cp:coreProperties>
</file>