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3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4" r:id="rId12"/>
    <p:sldId id="274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52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sziu.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st@sziu.ranepa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iselev-vn@sziu.ranepa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ums@sziu.ranepa.r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3250" y="2092425"/>
            <a:ext cx="149488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/>
                </a:solidFill>
              </a:rPr>
              <a:t>Эту презентацию можно будет скачать </a:t>
            </a:r>
            <a:r>
              <a:rPr lang="ru-RU" sz="4400" dirty="0" smtClean="0">
                <a:solidFill>
                  <a:schemeClr val="accent1"/>
                </a:solidFill>
              </a:rPr>
              <a:t>здесь</a:t>
            </a:r>
            <a:r>
              <a:rPr lang="en-US" sz="4400" dirty="0" smtClean="0">
                <a:solidFill>
                  <a:schemeClr val="accent1"/>
                </a:solidFill>
              </a:rPr>
              <a:t>: </a:t>
            </a:r>
          </a:p>
          <a:p>
            <a:pPr algn="ctr"/>
            <a:r>
              <a:rPr lang="en-US" sz="4400" dirty="0" smtClean="0"/>
              <a:t>Fst-sziu.ru/almaty2019</a:t>
            </a:r>
            <a:endParaRPr lang="en-US" sz="44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0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87936"/>
              </p:ext>
            </p:extLst>
          </p:nvPr>
        </p:nvGraphicFramePr>
        <p:xfrm>
          <a:off x="1268071" y="1147105"/>
          <a:ext cx="9762602" cy="403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20.06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10.07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на направление «Журналистика»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10.07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Окончание приема документов для абитуриентов иностранных государств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ru-RU" dirty="0"/>
                        <a:t>– 26.07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Вступительные испытания, проводимые вузом самостоятельно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 smtClean="0"/>
                        <a:t>26.07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</a:t>
                      </a:r>
                      <a:r>
                        <a:rPr lang="ru-RU" baseline="0" dirty="0" smtClean="0"/>
                        <a:t> вступительных испытаний (Бюджет и договор)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en-US" dirty="0" smtClean="0"/>
                        <a:t>.07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Размещение</a:t>
                      </a:r>
                      <a:r>
                        <a:rPr lang="ru-RU" baseline="0" dirty="0" smtClean="0"/>
                        <a:t> на официальном сайте конкурсных списков поступающих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55735"/>
              </p:ext>
            </p:extLst>
          </p:nvPr>
        </p:nvGraphicFramePr>
        <p:xfrm>
          <a:off x="1268071" y="5274925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15.08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1775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находятся в договоре. Рекомендуем производить оплату через Сбербанк РФ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(комиссия банка составит 0,05% от суммы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Платежа). В назначении указать ФИО студента полностью, специальность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подготовки, курс.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сказать что это первичная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9961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 в приемную комиссию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произведенной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или скан квитанции об оплате выслать на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fst@sziu.ranepa.ru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kiselev-vn@sziu.ranepa.ru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val="311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Академия</a:t>
            </a:r>
          </a:p>
          <a:p>
            <a:r>
              <a:rPr lang="ru-RU" dirty="0"/>
              <a:t>Федеральное государственное бюджетное образовательное учреждение высшего  образования «Российская академия народного хозяйства и государственной</a:t>
            </a:r>
          </a:p>
          <a:p>
            <a:r>
              <a:rPr lang="ru-RU" dirty="0"/>
              <a:t>службы при Президенте Российской </a:t>
            </a:r>
          </a:p>
          <a:p>
            <a:r>
              <a:rPr lang="ru-RU" dirty="0"/>
              <a:t>Федерации» (</a:t>
            </a:r>
            <a:r>
              <a:rPr lang="ru-RU" dirty="0" err="1"/>
              <a:t>РАНХиГС</a:t>
            </a:r>
            <a:r>
              <a:rPr lang="ru-RU" dirty="0"/>
              <a:t>)</a:t>
            </a:r>
          </a:p>
          <a:p>
            <a:r>
              <a:rPr lang="ru-RU" dirty="0"/>
              <a:t>119571, г. Москва, пр. Вернадского, д.82 </a:t>
            </a:r>
          </a:p>
          <a:p>
            <a:r>
              <a:rPr lang="ru-RU" dirty="0"/>
              <a:t>Северо-Западный институт управления – филиал </a:t>
            </a:r>
            <a:r>
              <a:rPr lang="ru-RU" dirty="0" err="1"/>
              <a:t>РАНХиГС</a:t>
            </a:r>
            <a:endParaRPr lang="ru-RU" dirty="0"/>
          </a:p>
          <a:p>
            <a:r>
              <a:rPr lang="ru-RU" dirty="0"/>
              <a:t>199178, Санкт-Петербург, Средний пр. В.О., д.57/43</a:t>
            </a:r>
          </a:p>
          <a:p>
            <a:r>
              <a:rPr lang="ru-RU" dirty="0"/>
              <a:t>Тел. (812) 3359494</a:t>
            </a:r>
          </a:p>
          <a:p>
            <a:r>
              <a:rPr lang="ru-RU" dirty="0"/>
              <a:t>ИНН 7729050901  КПП 780143001</a:t>
            </a:r>
          </a:p>
          <a:p>
            <a:r>
              <a:rPr lang="ru-RU" dirty="0"/>
              <a:t> ОГРН 1027739610018</a:t>
            </a:r>
          </a:p>
          <a:p>
            <a:r>
              <a:rPr lang="ru-RU" dirty="0"/>
              <a:t>Получатель: УФК по </a:t>
            </a:r>
            <a:r>
              <a:rPr lang="ru-RU" dirty="0" err="1"/>
              <a:t>г.Санкт</a:t>
            </a:r>
            <a:r>
              <a:rPr lang="ru-RU" dirty="0"/>
              <a:t>-Петербургу</a:t>
            </a:r>
          </a:p>
          <a:p>
            <a:r>
              <a:rPr lang="ru-RU" dirty="0"/>
              <a:t>(Северо-Западный институт управления -филиал </a:t>
            </a:r>
            <a:r>
              <a:rPr lang="ru-RU" dirty="0" err="1"/>
              <a:t>РАНХиГС</a:t>
            </a:r>
            <a:r>
              <a:rPr lang="ru-RU" dirty="0"/>
              <a:t>, л/</a:t>
            </a:r>
            <a:r>
              <a:rPr lang="ru-RU" dirty="0" err="1"/>
              <a:t>сч</a:t>
            </a:r>
            <a:r>
              <a:rPr lang="ru-RU" dirty="0"/>
              <a:t>  20726У65320)</a:t>
            </a:r>
          </a:p>
          <a:p>
            <a:r>
              <a:rPr lang="ru-RU" dirty="0"/>
              <a:t>Банк: Северо-Западное ГУ Банка России</a:t>
            </a:r>
          </a:p>
          <a:p>
            <a:r>
              <a:rPr lang="ru-RU" dirty="0"/>
              <a:t>БИК 044030001</a:t>
            </a:r>
          </a:p>
          <a:p>
            <a:r>
              <a:rPr lang="ru-RU" dirty="0"/>
              <a:t>р. счет 40501810300002000001</a:t>
            </a:r>
          </a:p>
          <a:p>
            <a:r>
              <a:rPr lang="ru-RU" dirty="0"/>
              <a:t>ОКТМО 40308000 </a:t>
            </a:r>
          </a:p>
          <a:p>
            <a:r>
              <a:rPr lang="ru-RU" dirty="0"/>
              <a:t>КБК 00000000000000000130</a:t>
            </a:r>
          </a:p>
        </p:txBody>
      </p:sp>
    </p:spTree>
    <p:extLst>
      <p:ext uri="{BB962C8B-B14F-4D97-AF65-F5344CB8AC3E}">
        <p14:creationId xmlns:p14="http://schemas.microsoft.com/office/powerpoint/2010/main" val="268890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-15285"/>
            <a:ext cx="6516353" cy="64633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Севрюк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Юлия Евгеньевна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Казберович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Виктор Викторович</a:t>
            </a:r>
          </a:p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ums@sziu.ranepa.ru</a:t>
            </a:r>
            <a:endParaRPr lang="ru-RU" sz="2800" u="sng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923480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pic>
        <p:nvPicPr>
          <p:cNvPr id="1030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1" y="2845031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7935" y="2119744"/>
            <a:ext cx="390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feelfst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3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Kiselev-vn@sziu.ranepa.ru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38369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поступлении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сайте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fst-sziu.ru/almaty2019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синюю кнопку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быть зарегистрирован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с вашим настоящим именем и фамилией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должен быть открытым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8137" y="1609815"/>
            <a:ext cx="2476983" cy="58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Подписаться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151" y="173317"/>
            <a:ext cx="1017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Как не пропустить важную информацию</a:t>
            </a:r>
            <a:r>
              <a:rPr lang="ru-RU" sz="4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?</a:t>
            </a:r>
            <a:endParaRPr lang="ru-RU" sz="4400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6 важных шагов для зачисления в СЗИУ </a:t>
            </a:r>
            <a:r>
              <a:rPr lang="ru-RU" sz="4400" dirty="0" err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РАНХиГС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Заполнить сегодня после личного собеседования выданную вам анкету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пройти онлайн регистрацию, создав личный кабинет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Sziu.ranepa.ru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Онлайн-регистрация абитуриентов.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Поступающий заполняет согласие на зачисление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кабинете, распечатывает и подписывает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69009" y="0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Собрать пакет документов, отсканировать, отправить для проверки в отдел по работе с иностранными студентами по адресу </a:t>
            </a:r>
            <a:r>
              <a:rPr lang="en-US" sz="3200" u="sng" dirty="0" smtClean="0">
                <a:latin typeface="Times New Roman" panose="02020603050405020304" pitchFamily="18" charset="0"/>
                <a:ea typeface="Roboto Condensed bold" panose="02000000000000000000" pitchFamily="2" charset="0"/>
                <a:cs typeface="Times New Roman" panose="02020603050405020304" pitchFamily="18" charset="0"/>
                <a:hlinkClick r:id="rId2"/>
              </a:rPr>
              <a:t>ums@sziu.ranepa.ru</a:t>
            </a:r>
            <a:endParaRPr lang="en-US" sz="3200" u="sng" dirty="0" smtClean="0">
              <a:latin typeface="Times New Roman" panose="02020603050405020304" pitchFamily="18" charset="0"/>
              <a:ea typeface="Roboto Condensed bol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зачисление (см. пункт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копию) документа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заверенная копия документа, удостоверяющая личность поступающего, его гражданство и нотариальный перевод данного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Заверенное в установленном порядке медицинское заключение о состоянии здоровья иностранного гражданина (форма 086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установленного образца об отсутствии ВИЧ-инфекции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рождении, заверенная в установленном порядке (при наличии)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3х4 (чёрно-белые или цветные, 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бумаге)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проверки и получения положительного ответа, отправить документы в приемную комиссию (выслать документы почтой, передать через доверенное лицо, либо отдать лично)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приемной комиссии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199178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Санкт-Петербург, Средний пр. 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7/43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документов или сдачи их в приемную комиссию сразу сообщить об 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Киселеву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kiselev-vn@sziu.ranepa.ru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для того чтобы мы своевременно передали результаты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тестирования  в приемную комиссию. Если отправляете почтой, укажите трекинг номер почтового отправления.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1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</a:t>
            </a:r>
            <a:r>
              <a:rPr lang="ru-RU" sz="4900" dirty="0" smtClean="0">
                <a:latin typeface="+mn-lt"/>
              </a:rPr>
              <a:t>специалистов</a:t>
            </a:r>
            <a:endParaRPr lang="ru-RU" sz="49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72126"/>
              </p:ext>
            </p:extLst>
          </p:nvPr>
        </p:nvGraphicFramePr>
        <p:xfrm>
          <a:off x="700910" y="1807687"/>
          <a:ext cx="11186289" cy="496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</a:t>
                      </a:r>
                      <a:r>
                        <a:rPr lang="ru-RU" dirty="0" smtClean="0"/>
                        <a:t> 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</a:t>
                      </a:r>
                      <a:r>
                        <a:rPr lang="ru-RU" dirty="0" smtClean="0"/>
                        <a:t>работа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 </a:t>
                      </a:r>
                      <a:r>
                        <a:rPr lang="ru-RU" dirty="0" smtClean="0"/>
                        <a:t>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81300 </a:t>
                      </a:r>
                      <a:r>
                        <a:rPr lang="ru-RU" dirty="0" smtClean="0"/>
                        <a:t>(скидка</a:t>
                      </a:r>
                    </a:p>
                    <a:p>
                      <a:r>
                        <a:rPr lang="ru-RU" dirty="0" smtClean="0"/>
                        <a:t>действует все 4 года обучения)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96343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76000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88594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88000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79600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0910" y="6139946"/>
            <a:ext cx="1039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 smtClean="0"/>
              <a:t>Социальная </a:t>
            </a:r>
            <a:r>
              <a:rPr lang="ru-RU" dirty="0"/>
              <a:t>работа, Государственное и муниципальное </a:t>
            </a:r>
          </a:p>
          <a:p>
            <a:r>
              <a:rPr lang="ru-RU" dirty="0"/>
              <a:t>управление,</a:t>
            </a:r>
            <a:r>
              <a:rPr lang="en-US" dirty="0"/>
              <a:t> </a:t>
            </a:r>
            <a:r>
              <a:rPr lang="ru-RU" dirty="0"/>
              <a:t>Юриспруденция, Экономическая безопасность, Таможенное дело – от </a:t>
            </a:r>
            <a:r>
              <a:rPr lang="ru-RU" dirty="0" smtClean="0"/>
              <a:t>4</a:t>
            </a:r>
            <a:r>
              <a:rPr lang="en-US" dirty="0" smtClean="0"/>
              <a:t>25</a:t>
            </a:r>
            <a:r>
              <a:rPr lang="ru-RU" dirty="0" smtClean="0"/>
              <a:t>00 </a:t>
            </a:r>
            <a:r>
              <a:rPr lang="ru-RU" dirty="0"/>
              <a:t>р. в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val="1706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897</Words>
  <Application>Microsoft Office PowerPoint</Application>
  <PresentationFormat>Широкоэкранный</PresentationFormat>
  <Paragraphs>171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HeliosLight</vt:lpstr>
      <vt:lpstr>Roboto Condensed bold</vt:lpstr>
      <vt:lpstr>Times New Roman</vt:lpstr>
      <vt:lpstr>Тема Office</vt:lpstr>
      <vt:lpstr>Презентация PowerPoint</vt:lpstr>
      <vt:lpstr> Подписка Вконтакте о поступлении:         Найдите на сайте fst-sziu.ru/almaty2019 синюю кнопку   (необходимо быть зарегистрированным Вконтакте),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  - Профиль Вконтакте должен быть с вашим настоящим именем и фамилией  - Профиль должен быть открытым   </vt:lpstr>
      <vt:lpstr>Презентация PowerPoint</vt:lpstr>
      <vt:lpstr>Презентация PowerPoint</vt:lpstr>
      <vt:lpstr>Презентация PowerPoint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Зачисление на бюджет</vt:lpstr>
      <vt:lpstr>Календарь абитуриента 2019 (очная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SZIU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Vladimir Kiselev</cp:lastModifiedBy>
  <cp:revision>58</cp:revision>
  <dcterms:created xsi:type="dcterms:W3CDTF">2017-04-06T14:00:54Z</dcterms:created>
  <dcterms:modified xsi:type="dcterms:W3CDTF">2019-01-14T10:08:50Z</dcterms:modified>
</cp:coreProperties>
</file>